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47E8-3348-4D61-9266-CA2938474F22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0B3BA-78B2-4C64-8CFA-B96BCFF4D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9338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47E8-3348-4D61-9266-CA2938474F22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0B3BA-78B2-4C64-8CFA-B96BCFF4D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441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47E8-3348-4D61-9266-CA2938474F22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0B3BA-78B2-4C64-8CFA-B96BCFF4D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388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47E8-3348-4D61-9266-CA2938474F22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0B3BA-78B2-4C64-8CFA-B96BCFF4D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12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47E8-3348-4D61-9266-CA2938474F22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0B3BA-78B2-4C64-8CFA-B96BCFF4D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40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47E8-3348-4D61-9266-CA2938474F22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0B3BA-78B2-4C64-8CFA-B96BCFF4D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072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47E8-3348-4D61-9266-CA2938474F22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0B3BA-78B2-4C64-8CFA-B96BCFF4D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078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47E8-3348-4D61-9266-CA2938474F22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0B3BA-78B2-4C64-8CFA-B96BCFF4D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382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47E8-3348-4D61-9266-CA2938474F22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0B3BA-78B2-4C64-8CFA-B96BCFF4D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593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47E8-3348-4D61-9266-CA2938474F22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0B3BA-78B2-4C64-8CFA-B96BCFF4D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5081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47E8-3348-4D61-9266-CA2938474F22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0B3BA-78B2-4C64-8CFA-B96BCFF4D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441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447E8-3348-4D61-9266-CA2938474F22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0B3BA-78B2-4C64-8CFA-B96BCFF4D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293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283" y="237186"/>
            <a:ext cx="2596095" cy="141667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00766" y="1122362"/>
            <a:ext cx="9367234" cy="3926156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Актуальные вопросы преподавания иностранного языка в школе: традиции и инновации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96980" y="5666704"/>
            <a:ext cx="9071020" cy="901520"/>
          </a:xfrm>
        </p:spPr>
        <p:txBody>
          <a:bodyPr>
            <a:normAutofit fontScale="92500" lnSpcReduction="20000"/>
          </a:bodyPr>
          <a:lstStyle/>
          <a:p>
            <a:r>
              <a:rPr lang="ru-RU" sz="2000" b="1" dirty="0">
                <a:solidFill>
                  <a:srgbClr val="002060"/>
                </a:solidFill>
              </a:rPr>
              <a:t> Муниципальная практическая площадка для руководителей школьных методических объединений по иностранным </a:t>
            </a:r>
            <a:r>
              <a:rPr lang="ru-RU" sz="2000" b="1" dirty="0" smtClean="0">
                <a:solidFill>
                  <a:srgbClr val="002060"/>
                </a:solidFill>
              </a:rPr>
              <a:t>языкам</a:t>
            </a:r>
          </a:p>
          <a:p>
            <a:r>
              <a:rPr lang="ru-RU" sz="2000" b="1" smtClean="0">
                <a:solidFill>
                  <a:srgbClr val="002060"/>
                </a:solidFill>
              </a:rPr>
              <a:t>Анапа </a:t>
            </a:r>
            <a:r>
              <a:rPr lang="ru-RU" sz="2000" b="1" dirty="0" smtClean="0">
                <a:solidFill>
                  <a:srgbClr val="002060"/>
                </a:solidFill>
              </a:rPr>
              <a:t>-2024.</a:t>
            </a:r>
            <a:endParaRPr lang="ru-RU" sz="2000" dirty="0">
              <a:solidFill>
                <a:srgbClr val="002060"/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6387" y="282261"/>
            <a:ext cx="2492792" cy="1371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769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53135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29</Words>
  <Application>Microsoft Office PowerPoint</Application>
  <PresentationFormat>Широкоэкранный</PresentationFormat>
  <Paragraphs>3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 Актуальные вопросы преподавания иностранного языка в школе: традиции и инновации.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Актуальные вопросы преподавания иностранного языка в школе: традиции и инновации.</dc:title>
  <dc:creator>admin</dc:creator>
  <cp:lastModifiedBy>admin</cp:lastModifiedBy>
  <cp:revision>2</cp:revision>
  <dcterms:created xsi:type="dcterms:W3CDTF">2024-08-27T09:25:24Z</dcterms:created>
  <dcterms:modified xsi:type="dcterms:W3CDTF">2024-08-27T10:50:03Z</dcterms:modified>
</cp:coreProperties>
</file>