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8" r:id="rId6"/>
    <p:sldId id="269" r:id="rId7"/>
    <p:sldId id="259" r:id="rId8"/>
    <p:sldId id="270" r:id="rId9"/>
    <p:sldId id="264" r:id="rId10"/>
    <p:sldId id="272" r:id="rId11"/>
    <p:sldId id="261" r:id="rId12"/>
    <p:sldId id="271" r:id="rId13"/>
    <p:sldId id="263" r:id="rId14"/>
    <p:sldId id="273" r:id="rId15"/>
    <p:sldId id="274" r:id="rId16"/>
    <p:sldId id="265" r:id="rId17"/>
    <p:sldId id="278" r:id="rId18"/>
    <p:sldId id="279" r:id="rId19"/>
    <p:sldId id="280" r:id="rId20"/>
    <p:sldId id="275" r:id="rId21"/>
    <p:sldId id="281" r:id="rId22"/>
    <p:sldId id="282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F6CC-F3CE-4704-AC98-B93DE3916727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F3D5-5E19-478D-86C2-731B59614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wp-content/uploads/2024/07/09_inf_metod_pismo_obshhestvoznani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64087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2780928"/>
            <a:ext cx="3744416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чителей истории и обществознания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805264"/>
            <a:ext cx="3240360" cy="86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Анапа, 2024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Обществознание в 2024-2025 учебном году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В 2024/2025 учебном году на уровне основного общего образования сохраняется структура преподавания учебного предмета «Обществознание» в соответствии с федеральным учебным планом основного общего образования. Он устанавливает </a:t>
            </a:r>
            <a:r>
              <a:rPr lang="ru-RU" sz="2800" b="1" i="1" dirty="0" smtClean="0"/>
              <a:t>изучение учебных курсов в 6, 7, 8, 9 классах в количестве 1 часа в неделю </a:t>
            </a:r>
            <a:r>
              <a:rPr lang="ru-RU" sz="2800" dirty="0" smtClean="0"/>
              <a:t>(всего 34 часа за год по каждому классу). Содержание учебного предмета «Обществознание» закрепляется федеральной рабочей программой для уровня основного общего образования для соответствующего года обучения. В связи с тем, что </a:t>
            </a:r>
            <a:r>
              <a:rPr lang="ru-RU" sz="2800" b="1" dirty="0" smtClean="0"/>
              <a:t>ФРП по данному учебному предмету относится к числу программ непосредственного применения.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85" y="0"/>
            <a:ext cx="849978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преподавания учебного предмета «Обществознание» на уровне среднего общего образования в 2024/2025 учебном году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2024/2025 учебном году сохраняется структура преподавания учебного предмета «Обществознание» на уровне среднего общего образования в соответствии с федеральным учебным планом среднего общего образования. </a:t>
            </a:r>
          </a:p>
          <a:p>
            <a:pPr>
              <a:buNone/>
            </a:pPr>
            <a:r>
              <a:rPr lang="ru-RU" sz="2400" b="1" i="1" dirty="0" smtClean="0"/>
              <a:t>Учебный предмет «Обществознание» может изучаться на базовом или углублённом уровне в зависимости от выбранного профиля обучения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b="1" dirty="0" smtClean="0"/>
              <a:t>Базовый уровень </a:t>
            </a:r>
            <a:r>
              <a:rPr lang="ru-RU" sz="2400" dirty="0" smtClean="0"/>
              <a:t>предполагает изучение учебных курсов в 10 и 11 классах в количестве </a:t>
            </a:r>
            <a:r>
              <a:rPr lang="ru-RU" sz="2400" b="1" dirty="0" smtClean="0"/>
              <a:t>2 часов в неделю </a:t>
            </a:r>
            <a:r>
              <a:rPr lang="ru-RU" sz="2400" dirty="0" smtClean="0"/>
              <a:t>(всего 68 часов за год по каждому классу). </a:t>
            </a:r>
          </a:p>
          <a:p>
            <a:pPr>
              <a:buNone/>
            </a:pPr>
            <a:r>
              <a:rPr lang="ru-RU" sz="2400" b="1" dirty="0" smtClean="0"/>
              <a:t>Углублённый уровень </a:t>
            </a:r>
            <a:r>
              <a:rPr lang="ru-RU" sz="2400" dirty="0" smtClean="0"/>
              <a:t>предполагает изучение учебных курсов в 10 и 11 классах в количестве </a:t>
            </a:r>
            <a:r>
              <a:rPr lang="ru-RU" sz="2400" b="1" dirty="0" smtClean="0"/>
              <a:t>4 часов в неделю </a:t>
            </a:r>
            <a:r>
              <a:rPr lang="ru-RU" sz="2400" dirty="0" smtClean="0"/>
              <a:t>(всего 136 часов за год по каждому классу).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8079299" cy="33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3024336"/>
          </a:xfrm>
        </p:spPr>
        <p:txBody>
          <a:bodyPr>
            <a:normAutofit/>
          </a:bodyPr>
          <a:lstStyle/>
          <a:p>
            <a:pPr algn="l"/>
            <a:r>
              <a:rPr lang="ru-RU" sz="2500" dirty="0" smtClean="0"/>
              <a:t>Содержание учебного предмета «Обществознание» на базовом уровне закрепляется федеральной рабочей программой среднего общего образования для соответствующего года обучения. В связи с тем, что </a:t>
            </a:r>
            <a:r>
              <a:rPr lang="ru-RU" sz="2500" b="1" dirty="0" smtClean="0"/>
              <a:t>ФРП по данному учебному предмету относится к числу программ непосредственного  применени</a:t>
            </a:r>
            <a:r>
              <a:rPr lang="ru-RU" sz="2500" dirty="0" smtClean="0"/>
              <a:t>я, то содержательные линии изучаются в следующей последовательности: </a:t>
            </a:r>
            <a:endParaRPr lang="ru-RU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19650"/>
            <a:ext cx="9144001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89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ЕГЭ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16394"/>
          <a:ext cx="8461696" cy="340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424"/>
                <a:gridCol w="1837999"/>
                <a:gridCol w="2392849"/>
                <a:gridCol w="2115424"/>
              </a:tblGrid>
              <a:tr h="74260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Предмет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Россия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Краснодарский край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Анапа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9231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57,19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55,4 </a:t>
                      </a:r>
                      <a:endParaRPr lang="ru-RU" sz="4400" b="1" dirty="0"/>
                    </a:p>
                  </a:txBody>
                  <a:tcPr/>
                </a:tc>
              </a:tr>
              <a:tr h="129231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/>
                        <a:t>55,05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57,9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56,7 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4725144"/>
            <a:ext cx="8424936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Не преодолели порог успешности: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История – 10 человек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</a:rPr>
              <a:t> Обществознание – 66 человек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883\Desktop\ЕГЭ 2024 все предметы и история по школ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79883\Desktop\Средние баллы ЕГЭ 2024 по всем предметам и по обществознан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Средний балл ЕГЭ по предметам за 4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52" y="1700808"/>
            <a:ext cx="8358320" cy="28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документы, обеспечивающие организацию образовательной деятельности по учебному предмету «История» в 2024/2025 учебном году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sz="2400" b="1" dirty="0" smtClean="0"/>
              <a:t>Указ Президента РФ от 9 ноября 2022 г. № 809 </a:t>
            </a:r>
            <a:r>
              <a:rPr lang="ru-RU" sz="2400" i="1" dirty="0" smtClean="0">
                <a:solidFill>
                  <a:srgbClr val="0070C0"/>
                </a:solidFill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>
              <a:buNone/>
            </a:pPr>
            <a:r>
              <a:rPr lang="ru-RU" sz="2400" dirty="0" smtClean="0"/>
              <a:t>– </a:t>
            </a:r>
            <a:r>
              <a:rPr lang="ru-RU" sz="2400" b="1" dirty="0" smtClean="0"/>
              <a:t>Указ Президента РФ от 8 мая 2024 г. № 314 </a:t>
            </a:r>
            <a:r>
              <a:rPr lang="ru-RU" sz="2400" i="1" dirty="0" smtClean="0">
                <a:solidFill>
                  <a:srgbClr val="0070C0"/>
                </a:solidFill>
              </a:rPr>
              <a:t>«Об утверждении Основ государственной политики Российской Федерации в области исторического просвещения»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ИНФОРМАЦИОННО-МЕТОДИЧЕСКОЕ ПИСЬМО ОБ ОСОБЕННОСТЯХ ПРЕПОДАВАНИЯ УЧЕБНОГО ПРЕДМЕТА «ИСТОРИЯ» В 2024/2025 УЧЕБНОМ ГОДУ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ОГЭ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84785"/>
          <a:ext cx="8461696" cy="296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424"/>
                <a:gridCol w="1837999"/>
                <a:gridCol w="2392849"/>
                <a:gridCol w="2115424"/>
              </a:tblGrid>
              <a:tr h="59168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Предмет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Россия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Краснодарский край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Анапа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   ?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?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3,79</a:t>
                      </a:r>
                      <a:endParaRPr lang="ru-RU" sz="4400" b="1" dirty="0"/>
                    </a:p>
                  </a:txBody>
                  <a:tcPr/>
                </a:tc>
              </a:tr>
              <a:tr h="1380739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/>
                        <a:t>  ?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smtClean="0"/>
                        <a:t>   ?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3,33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581128"/>
            <a:ext cx="835292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Не преодолели порог успешности:</a:t>
            </a:r>
          </a:p>
          <a:p>
            <a:r>
              <a:rPr lang="ru-RU" sz="3600" b="1" i="1" dirty="0" smtClean="0">
                <a:solidFill>
                  <a:schemeClr val="tx1"/>
                </a:solidFill>
              </a:rPr>
              <a:t>История – </a:t>
            </a:r>
            <a:r>
              <a:rPr lang="ru-RU" sz="3600" b="1" i="1" dirty="0" smtClean="0">
                <a:solidFill>
                  <a:srgbClr val="C00000"/>
                </a:solidFill>
              </a:rPr>
              <a:t>8 чел.</a:t>
            </a:r>
          </a:p>
          <a:p>
            <a:r>
              <a:rPr lang="ru-RU" sz="3600" b="1" i="1" dirty="0" smtClean="0">
                <a:solidFill>
                  <a:schemeClr val="tx1"/>
                </a:solidFill>
              </a:rPr>
              <a:t>Обществознание – </a:t>
            </a:r>
            <a:r>
              <a:rPr lang="ru-RU" sz="3600" b="1" i="1" dirty="0" smtClean="0">
                <a:solidFill>
                  <a:srgbClr val="C00000"/>
                </a:solidFill>
              </a:rPr>
              <a:t>221 чел.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774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плана работы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/>
          <a:lstStyle/>
          <a:p>
            <a:r>
              <a:rPr lang="ru-RU" b="1" i="1" dirty="0" smtClean="0"/>
              <a:t>Всероссийская олимпиада школьников</a:t>
            </a:r>
          </a:p>
          <a:p>
            <a:r>
              <a:rPr lang="ru-RU" b="1" i="1" dirty="0" smtClean="0"/>
              <a:t>Аттестация</a:t>
            </a:r>
          </a:p>
          <a:p>
            <a:r>
              <a:rPr lang="ru-RU" b="1" i="1" dirty="0" smtClean="0"/>
              <a:t>Курсы</a:t>
            </a:r>
          </a:p>
          <a:p>
            <a:r>
              <a:rPr lang="ru-RU" b="1" i="1" dirty="0" smtClean="0"/>
              <a:t>ВПР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1800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80728"/>
            <a:ext cx="1733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916832"/>
            <a:ext cx="187220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3356992"/>
            <a:ext cx="1857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0928"/>
            <a:ext cx="1907704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356992"/>
            <a:ext cx="194421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0"/>
            <a:ext cx="3779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4941168"/>
            <a:ext cx="2592288" cy="7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1" y="0"/>
            <a:ext cx="9060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 ОСОБЕННОСТЯХ ПРЕПОДАВАНИЯ УЧЕБНОГО ПРЕДМЕТА «ИСТОРИЯ» В 2024/2025 УЧЕБНОМ ГОДУ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2024/2025 учебном году </a:t>
            </a:r>
            <a:r>
              <a:rPr lang="ru-RU" b="1" i="1" dirty="0" smtClean="0"/>
              <a:t>сохраняется структура </a:t>
            </a:r>
            <a:r>
              <a:rPr lang="ru-RU" dirty="0" smtClean="0"/>
              <a:t>преподавания учебного предмета «История» на уровне основного общего образования в соответствии с федеральным учебным планом основного общего образования, который предполагает изучение учебных курсов в 5, 6, 7, 8, 9 классах в количестве 2 часа в неделю (всего 68 часов за год по каждому классу).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9046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«Введение в Новейшую историю России».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самостоятельное планирование учителем процесса освоения обучающимися предметного материала до 1914 г. в логической и смысловой взаимосвязи с темами, содержащимися в программе по истории. При таком подходе </a:t>
            </a:r>
            <a:r>
              <a:rPr lang="ru-RU" b="1" dirty="0" smtClean="0"/>
              <a:t>темы модуля включаются в учебный курс «История России» и требуют перераспределения часов внутри программы</a:t>
            </a:r>
            <a:r>
              <a:rPr lang="ru-RU" dirty="0" smtClean="0"/>
              <a:t>; </a:t>
            </a:r>
          </a:p>
          <a:p>
            <a:pPr marL="514350" indent="-514350">
              <a:buNone/>
            </a:pPr>
            <a:r>
              <a:rPr lang="ru-RU" dirty="0" smtClean="0"/>
              <a:t>2) в виде </a:t>
            </a:r>
            <a:r>
              <a:rPr lang="ru-RU" b="1" dirty="0" smtClean="0"/>
              <a:t>целостного последовательного учебного курса, изучаемого за счёт части учебного плана, формируемой участниками образовательных отношений.</a:t>
            </a:r>
            <a:r>
              <a:rPr lang="ru-RU" dirty="0" smtClean="0"/>
              <a:t> При таком подходе образовательные организации выделяют модуль в отдельный учебный курс, оценивание которого осуществляется в соответствии с Положением об оценивании в образовательной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Особенности преподавания учебного предмета «История» на уровне среднего общего образования в 2024/2025 учебном году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2024/2025 учебном году </a:t>
            </a:r>
            <a:r>
              <a:rPr lang="ru-RU" b="1" i="1" dirty="0" smtClean="0"/>
              <a:t>сохраняется структура преподавания учебного предмета</a:t>
            </a:r>
            <a:r>
              <a:rPr lang="ru-RU" dirty="0" smtClean="0"/>
              <a:t> «История» на уровне среднего общего образования в соответствии с федеральным учебным планом среднего общего образования. В соответствии ФГОС СОО учебный предмет «История» может изучаться на базовом или углублённом уровне в зависимости от выбранного профиля обучения.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91276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Обществознание в 2024-2025 учебном году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hlinkClick r:id="rId2"/>
              </a:rPr>
              <a:t>Информационно-методическое письмо</a:t>
            </a:r>
            <a:br>
              <a:rPr lang="ru-RU" sz="2400" b="1" dirty="0" smtClean="0">
                <a:hlinkClick r:id="rId2"/>
              </a:rPr>
            </a:br>
            <a:r>
              <a:rPr lang="ru-RU" sz="2400" b="1" dirty="0" smtClean="0">
                <a:hlinkClick r:id="rId2"/>
              </a:rPr>
              <a:t>об особенностях преподавания учебного предмета “Обществознание” в 2024/2025 учебном году</a:t>
            </a: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Единые</a:t>
            </a:r>
            <a:r>
              <a:rPr lang="ru-RU" sz="2400" dirty="0" smtClean="0"/>
              <a:t> </a:t>
            </a:r>
            <a:r>
              <a:rPr lang="ru-RU" sz="2400" b="1" dirty="0" smtClean="0"/>
              <a:t>методические</a:t>
            </a:r>
            <a:r>
              <a:rPr lang="ru-RU" sz="2400" dirty="0" smtClean="0"/>
              <a:t> </a:t>
            </a:r>
            <a:r>
              <a:rPr lang="ru-RU" sz="2400" b="1" dirty="0" smtClean="0"/>
              <a:t>рекомендации</a:t>
            </a:r>
            <a:r>
              <a:rPr lang="ru-RU" sz="2400" dirty="0" smtClean="0"/>
              <a:t> </a:t>
            </a:r>
            <a:r>
              <a:rPr lang="ru-RU" sz="2400" b="1" dirty="0" smtClean="0"/>
              <a:t>по</a:t>
            </a:r>
            <a:r>
              <a:rPr lang="ru-RU" sz="2400" dirty="0" smtClean="0"/>
              <a:t> </a:t>
            </a:r>
            <a:r>
              <a:rPr lang="ru-RU" sz="2400" b="1" dirty="0" smtClean="0"/>
              <a:t>преподаванию</a:t>
            </a:r>
            <a:r>
              <a:rPr lang="ru-RU" sz="2400" dirty="0" smtClean="0"/>
              <a:t> </a:t>
            </a:r>
            <a:r>
              <a:rPr lang="ru-RU" sz="2400" b="1" dirty="0" smtClean="0"/>
              <a:t>учебного</a:t>
            </a:r>
            <a:r>
              <a:rPr lang="ru-RU" sz="2400" dirty="0" smtClean="0"/>
              <a:t> </a:t>
            </a:r>
            <a:r>
              <a:rPr lang="ru-RU" sz="2400" b="1" dirty="0" smtClean="0"/>
              <a:t>предмета</a:t>
            </a:r>
            <a:r>
              <a:rPr lang="ru-RU" sz="2400" dirty="0" smtClean="0"/>
              <a:t> “</a:t>
            </a:r>
            <a:r>
              <a:rPr lang="ru-RU" sz="2400" b="1" dirty="0" smtClean="0"/>
              <a:t>Обществознание</a:t>
            </a:r>
            <a:r>
              <a:rPr lang="ru-RU" sz="2400" dirty="0" smtClean="0"/>
              <a:t>”. </a:t>
            </a:r>
            <a:r>
              <a:rPr lang="ru-RU" sz="2400" b="1" dirty="0" smtClean="0"/>
              <a:t>6-11</a:t>
            </a:r>
            <a:r>
              <a:rPr lang="ru-RU" sz="2400" dirty="0" smtClean="0"/>
              <a:t> </a:t>
            </a:r>
            <a:r>
              <a:rPr lang="ru-RU" sz="2400" b="1" dirty="0" smtClean="0"/>
              <a:t>классы</a:t>
            </a:r>
            <a:r>
              <a:rPr lang="ru-RU" sz="2400" dirty="0" smtClean="0"/>
              <a:t> (</a:t>
            </a:r>
            <a:r>
              <a:rPr lang="ru-RU" sz="2400" b="1" dirty="0" smtClean="0"/>
              <a:t>2023</a:t>
            </a:r>
            <a:r>
              <a:rPr lang="ru-RU" sz="2400" dirty="0" smtClean="0"/>
              <a:t> </a:t>
            </a:r>
            <a:r>
              <a:rPr lang="ru-RU" sz="2400" b="1" dirty="0" smtClean="0"/>
              <a:t>г</a:t>
            </a:r>
            <a:r>
              <a:rPr lang="ru-RU" sz="2400" dirty="0" smtClean="0"/>
              <a:t>.) </a:t>
            </a:r>
          </a:p>
          <a:p>
            <a:pPr>
              <a:buNone/>
            </a:pPr>
            <a:r>
              <a:rPr lang="ru-RU" sz="2400" b="1" dirty="0" smtClean="0"/>
              <a:t>     Методическое</a:t>
            </a:r>
            <a:r>
              <a:rPr lang="ru-RU" sz="2400" dirty="0" smtClean="0"/>
              <a:t> пособие.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Достижение </a:t>
            </a:r>
            <a:r>
              <a:rPr lang="ru-RU" sz="2400" dirty="0" err="1" smtClean="0"/>
              <a:t>метапредметных</a:t>
            </a:r>
            <a:r>
              <a:rPr lang="ru-RU" sz="2400" dirty="0" smtClean="0"/>
              <a:t> результатов в рамках изучения </a:t>
            </a:r>
            <a:r>
              <a:rPr lang="ru-RU" sz="2400" b="1" dirty="0" smtClean="0"/>
              <a:t>предметов</a:t>
            </a:r>
            <a:r>
              <a:rPr lang="ru-RU" sz="2400" dirty="0" smtClean="0"/>
              <a:t> социально-гуманитарного блока. 5-9   </a:t>
            </a:r>
            <a:r>
              <a:rPr lang="ru-RU" sz="2400" b="1" dirty="0" smtClean="0"/>
              <a:t>классы</a:t>
            </a:r>
            <a:r>
              <a:rPr lang="ru-RU" sz="2400" dirty="0" smtClean="0"/>
              <a:t> (</a:t>
            </a:r>
            <a:r>
              <a:rPr lang="ru-RU" sz="2400" b="1" dirty="0" smtClean="0"/>
              <a:t>2023</a:t>
            </a:r>
            <a:r>
              <a:rPr lang="ru-RU" sz="2400" dirty="0" smtClean="0"/>
              <a:t> </a:t>
            </a:r>
            <a:r>
              <a:rPr lang="ru-RU" sz="2400" b="1" dirty="0" smtClean="0"/>
              <a:t>г</a:t>
            </a:r>
            <a:r>
              <a:rPr lang="ru-RU" sz="2400" dirty="0" smtClean="0"/>
              <a:t>.) 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Методическое</a:t>
            </a:r>
            <a:r>
              <a:rPr lang="ru-RU" sz="2400" dirty="0" smtClean="0"/>
              <a:t> пособие. </a:t>
            </a:r>
            <a:r>
              <a:rPr lang="ru-RU" sz="2400" b="1" dirty="0" smtClean="0"/>
              <a:t>Обществознание</a:t>
            </a:r>
            <a:r>
              <a:rPr lang="ru-RU" sz="2400" dirty="0" smtClean="0"/>
              <a:t>. 10-</a:t>
            </a:r>
            <a:r>
              <a:rPr lang="ru-RU" sz="2400" b="1" dirty="0" smtClean="0"/>
              <a:t>11</a:t>
            </a:r>
            <a:r>
              <a:rPr lang="ru-RU" sz="2400" dirty="0" smtClean="0"/>
              <a:t> </a:t>
            </a:r>
            <a:r>
              <a:rPr lang="ru-RU" sz="2400" b="1" dirty="0" smtClean="0"/>
              <a:t>классы</a:t>
            </a:r>
            <a:r>
              <a:rPr lang="ru-RU" sz="2400" dirty="0" smtClean="0"/>
              <a:t> углублённый уровень (</a:t>
            </a:r>
            <a:r>
              <a:rPr lang="ru-RU" sz="2400" b="1" dirty="0" smtClean="0"/>
              <a:t>2023</a:t>
            </a:r>
            <a:r>
              <a:rPr lang="ru-RU" sz="2400" dirty="0" smtClean="0"/>
              <a:t> </a:t>
            </a:r>
            <a:r>
              <a:rPr lang="ru-RU" sz="2400" b="1" dirty="0" smtClean="0"/>
              <a:t>г</a:t>
            </a:r>
            <a:r>
              <a:rPr lang="ru-RU" sz="2400" dirty="0" smtClean="0"/>
              <a:t>.)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Система оценки достижений планируемых предметных результатов освоения </a:t>
            </a:r>
            <a:r>
              <a:rPr lang="ru-RU" sz="2400" b="1" dirty="0" smtClean="0"/>
              <a:t>учебного</a:t>
            </a:r>
            <a:r>
              <a:rPr lang="ru-RU" sz="2400" dirty="0" smtClean="0"/>
              <a:t> </a:t>
            </a:r>
            <a:r>
              <a:rPr lang="ru-RU" sz="2400" b="1" dirty="0" smtClean="0"/>
              <a:t>предмета</a:t>
            </a:r>
            <a:r>
              <a:rPr lang="ru-RU" sz="2400" dirty="0" smtClean="0"/>
              <a:t> “</a:t>
            </a:r>
            <a:r>
              <a:rPr lang="ru-RU" sz="2400" b="1" dirty="0" smtClean="0"/>
              <a:t>Обществознание</a:t>
            </a:r>
            <a:r>
              <a:rPr lang="ru-RU" sz="2400" dirty="0" smtClean="0"/>
              <a:t>”. 6-9 </a:t>
            </a:r>
            <a:r>
              <a:rPr lang="ru-RU" sz="2400" b="1" dirty="0" smtClean="0"/>
              <a:t>классы</a:t>
            </a:r>
            <a:r>
              <a:rPr lang="ru-RU" sz="2400" dirty="0" smtClean="0"/>
              <a:t> (</a:t>
            </a:r>
            <a:r>
              <a:rPr lang="ru-RU" sz="2400" b="1" dirty="0" smtClean="0"/>
              <a:t>2023</a:t>
            </a:r>
            <a:r>
              <a:rPr lang="ru-RU" sz="2400" dirty="0" smtClean="0"/>
              <a:t> </a:t>
            </a:r>
            <a:r>
              <a:rPr lang="ru-RU" sz="2400" b="1" dirty="0" smtClean="0"/>
              <a:t>г</a:t>
            </a:r>
            <a:r>
              <a:rPr lang="ru-RU" sz="2400" dirty="0" smtClean="0"/>
              <a:t>.)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8832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678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Нормативно-правовые документы, обеспечивающие организацию образовательной деятельности по учебному предмету «История» в 2024/2025 учебном году</vt:lpstr>
      <vt:lpstr>ОБ ОСОБЕННОСТЯХ ПРЕПОДАВАНИЯ УЧЕБНОГО ПРЕДМЕТА «ИСТОРИЯ» В 2024/2025 УЧЕБНОМ ГОДУ</vt:lpstr>
      <vt:lpstr>Слайд 4</vt:lpstr>
      <vt:lpstr>«Введение в Новейшую историю России».</vt:lpstr>
      <vt:lpstr>Особенности преподавания учебного предмета «История» на уровне среднего общего образования в 2024/2025 учебном году</vt:lpstr>
      <vt:lpstr>Слайд 7</vt:lpstr>
      <vt:lpstr>Обществознание в 2024-2025 учебном году</vt:lpstr>
      <vt:lpstr>Слайд 9</vt:lpstr>
      <vt:lpstr>Обществознание в 2024-2025 учебном году</vt:lpstr>
      <vt:lpstr>Слайд 11</vt:lpstr>
      <vt:lpstr>Особенности преподавания учебного предмета «Обществознание» на уровне среднего общего образования в 2024/2025 учебном году</vt:lpstr>
      <vt:lpstr>Содержание учебного предмета «Обществознание» на базовом уровне закрепляется федеральной рабочей программой среднего общего образования для соответствующего года обучения. В связи с тем, что ФРП по данному учебному предмету относится к числу программ непосредственного  применения, то содержательные линии изучаются в следующей последовательности: </vt:lpstr>
      <vt:lpstr>Слайд 14</vt:lpstr>
      <vt:lpstr>Слайд 15</vt:lpstr>
      <vt:lpstr>Итоги ЕГЭ </vt:lpstr>
      <vt:lpstr>Слайд 17</vt:lpstr>
      <vt:lpstr>Слайд 18</vt:lpstr>
      <vt:lpstr>Средний балл ЕГЭ по предметам за 4 года</vt:lpstr>
      <vt:lpstr>Итоги ОГЭ </vt:lpstr>
      <vt:lpstr>Из плана работы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степченкова</dc:creator>
  <cp:lastModifiedBy>наталья степченкова</cp:lastModifiedBy>
  <cp:revision>25</cp:revision>
  <dcterms:created xsi:type="dcterms:W3CDTF">2024-08-19T12:55:28Z</dcterms:created>
  <dcterms:modified xsi:type="dcterms:W3CDTF">2024-08-26T16:25:40Z</dcterms:modified>
</cp:coreProperties>
</file>