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83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9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54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37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9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46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8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4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95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91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7DA7-B552-413C-ADA0-BA0CB78F603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C386-EA6F-48AE-AD32-138702A2E8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0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3505"/>
            <a:ext cx="9144000" cy="1929384"/>
          </a:xfrm>
        </p:spPr>
        <p:txBody>
          <a:bodyPr/>
          <a:lstStyle/>
          <a:p>
            <a:r>
              <a:rPr lang="ru-RU" b="1" smtClean="0"/>
              <a:t>«ЦОР </a:t>
            </a:r>
            <a:r>
              <a:rPr lang="ru-RU" b="1" dirty="0" smtClean="0"/>
              <a:t>на уроках английского языка»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624" y="2825496"/>
            <a:ext cx="10680192" cy="361188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Автор: Учитель английского </a:t>
            </a:r>
            <a:r>
              <a:rPr lang="ru-RU" dirty="0" err="1" smtClean="0"/>
              <a:t>язака</a:t>
            </a:r>
            <a:endParaRPr lang="ru-RU" dirty="0" smtClean="0"/>
          </a:p>
          <a:p>
            <a:pPr algn="r"/>
            <a:r>
              <a:rPr lang="ru-RU" dirty="0" err="1" smtClean="0"/>
              <a:t>Фароян</a:t>
            </a:r>
            <a:r>
              <a:rPr lang="ru-RU" dirty="0" smtClean="0"/>
              <a:t> </a:t>
            </a:r>
            <a:r>
              <a:rPr lang="ru-RU" dirty="0" err="1" smtClean="0"/>
              <a:t>Лали</a:t>
            </a:r>
            <a:r>
              <a:rPr lang="ru-RU" dirty="0" smtClean="0"/>
              <a:t> </a:t>
            </a:r>
            <a:r>
              <a:rPr lang="ru-RU" dirty="0" err="1" smtClean="0"/>
              <a:t>Аскоевна</a:t>
            </a:r>
            <a:endParaRPr lang="ru-RU" dirty="0" smtClean="0"/>
          </a:p>
          <a:p>
            <a:pPr algn="r"/>
            <a:r>
              <a:rPr lang="ru-RU" dirty="0" smtClean="0"/>
              <a:t>МАОУ СОШ №35 им. </a:t>
            </a:r>
            <a:r>
              <a:rPr lang="ru-RU" dirty="0" err="1" smtClean="0"/>
              <a:t>Безкровного</a:t>
            </a:r>
            <a:r>
              <a:rPr lang="ru-RU" dirty="0" smtClean="0"/>
              <a:t> А.Д.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288" y="1920240"/>
            <a:ext cx="2990087" cy="438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6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Популярные цифровые платформы: </a:t>
            </a:r>
            <a:br>
              <a:rPr lang="ru-RU" b="1" dirty="0" smtClean="0"/>
            </a:br>
            <a:r>
              <a:rPr lang="en-US" b="1" dirty="0" err="1" smtClean="0"/>
              <a:t>Kahoot</a:t>
            </a:r>
            <a:r>
              <a:rPr lang="en-US" b="1" dirty="0" smtClean="0"/>
              <a:t> </a:t>
            </a:r>
            <a:r>
              <a:rPr lang="en-US" b="1" dirty="0" err="1" smtClean="0"/>
              <a:t>Duolingo</a:t>
            </a:r>
            <a:r>
              <a:rPr lang="en-US" b="1" dirty="0" smtClean="0"/>
              <a:t> </a:t>
            </a:r>
            <a:r>
              <a:rPr lang="en-US" b="1" dirty="0" err="1" smtClean="0"/>
              <a:t>Storybird</a:t>
            </a:r>
            <a:r>
              <a:rPr lang="en-US" b="1" dirty="0" smtClean="0"/>
              <a:t> Ted-Ed </a:t>
            </a:r>
            <a:r>
              <a:rPr lang="en-US" b="1" dirty="0" err="1" smtClean="0"/>
              <a:t>Quizizz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576" y="1798192"/>
            <a:ext cx="9217152" cy="4483735"/>
          </a:xfrm>
        </p:spPr>
      </p:pic>
    </p:spTree>
    <p:extLst>
      <p:ext uri="{BB962C8B-B14F-4D97-AF65-F5344CB8AC3E}">
        <p14:creationId xmlns:p14="http://schemas.microsoft.com/office/powerpoint/2010/main" xmlns="" val="74955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310"/>
            <a:ext cx="12192000" cy="67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14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58"/>
            <a:ext cx="12192000" cy="67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86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08" y="2828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Электронное приложение к учебнику</a:t>
            </a:r>
            <a:r>
              <a:rPr lang="en-US" b="1" dirty="0" smtClean="0"/>
              <a:t> Spotlight. </a:t>
            </a:r>
            <a:r>
              <a:rPr lang="en-US" b="1" dirty="0" err="1" smtClean="0"/>
              <a:t>Файл</a:t>
            </a:r>
            <a:r>
              <a:rPr lang="en-US" b="1" dirty="0" smtClean="0"/>
              <a:t>-</a:t>
            </a:r>
            <a:r>
              <a:rPr lang="ru-RU" b="1" dirty="0" err="1" smtClean="0"/>
              <a:t>Index</a:t>
            </a:r>
            <a:r>
              <a:rPr lang="ru-RU" b="1" dirty="0" smtClean="0"/>
              <a:t>, </a:t>
            </a:r>
            <a:r>
              <a:rPr lang="en-US" b="1" dirty="0" err="1" smtClean="0"/>
              <a:t>папка</a:t>
            </a:r>
            <a:r>
              <a:rPr lang="en-US" b="1" dirty="0" smtClean="0"/>
              <a:t> </a:t>
            </a:r>
            <a:r>
              <a:rPr lang="ru-RU" b="1" dirty="0" smtClean="0"/>
              <a:t>FSCOMMAND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18" y="1871089"/>
            <a:ext cx="6851350" cy="4205290"/>
          </a:xfrm>
        </p:spPr>
      </p:pic>
    </p:spTree>
    <p:extLst>
      <p:ext uri="{BB962C8B-B14F-4D97-AF65-F5344CB8AC3E}">
        <p14:creationId xmlns:p14="http://schemas.microsoft.com/office/powerpoint/2010/main" xmlns="" val="140124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986" y="0"/>
            <a:ext cx="9448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99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872" y="0"/>
            <a:ext cx="9476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06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64" y="0"/>
            <a:ext cx="9460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82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СПАСИБО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952" y="1690688"/>
            <a:ext cx="5711227" cy="4486275"/>
          </a:xfrm>
        </p:spPr>
      </p:pic>
    </p:spTree>
    <p:extLst>
      <p:ext uri="{BB962C8B-B14F-4D97-AF65-F5344CB8AC3E}">
        <p14:creationId xmlns:p14="http://schemas.microsoft.com/office/powerpoint/2010/main" xmlns="" val="2924424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42</Words>
  <Application>Microsoft Office PowerPoint</Application>
  <PresentationFormat>Произвольный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«ЦОР на уроках английского языка»</vt:lpstr>
      <vt:lpstr>Популярные цифровые платформы:  Kahoot Duolingo Storybird Ted-Ed Quizizz</vt:lpstr>
      <vt:lpstr>Слайд 3</vt:lpstr>
      <vt:lpstr>Слайд 4</vt:lpstr>
      <vt:lpstr>Электронное приложение к учебнику Spotlight. Файл-Index, папка FSCOMMAND</vt:lpstr>
      <vt:lpstr>Слайд 6</vt:lpstr>
      <vt:lpstr>Слайд 7</vt:lpstr>
      <vt:lpstr>Слайд 8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«ИКТ на уроках английского языка»</dc:title>
  <dc:creator>User</dc:creator>
  <cp:lastModifiedBy>user</cp:lastModifiedBy>
  <cp:revision>11</cp:revision>
  <dcterms:created xsi:type="dcterms:W3CDTF">2024-11-06T18:32:04Z</dcterms:created>
  <dcterms:modified xsi:type="dcterms:W3CDTF">2024-11-14T11:18:52Z</dcterms:modified>
</cp:coreProperties>
</file>