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9"/>
  </p:notesMasterIdLst>
  <p:sldIdLst>
    <p:sldId id="342" r:id="rId3"/>
    <p:sldId id="345" r:id="rId4"/>
    <p:sldId id="346" r:id="rId5"/>
    <p:sldId id="344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9" r:id="rId17"/>
    <p:sldId id="34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6" autoAdjust="0"/>
    <p:restoredTop sz="93605" autoAdjust="0"/>
  </p:normalViewPr>
  <p:slideViewPr>
    <p:cSldViewPr snapToGrid="0">
      <p:cViewPr varScale="1">
        <p:scale>
          <a:sx n="71" d="100"/>
          <a:sy n="71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67788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6778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6283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62925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1991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5725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1709738"/>
            <a:ext cx="7699375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074" y="4589463"/>
            <a:ext cx="7699375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649" y="1709738"/>
            <a:ext cx="4114800" cy="3305175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8100" y="5148262"/>
            <a:ext cx="3689350" cy="94138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922" y="342900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922" y="365633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4922" y="388366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B8109-AFB7-2041-8D6D-EDBA3BDE04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0715199">
            <a:off x="4098422" y="3182010"/>
            <a:ext cx="2237818" cy="3024607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04" y="1941070"/>
            <a:ext cx="667788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Condensed" pitchFamily="34" charset="0"/>
              </a:rPr>
              <a:t>Использование цифровых технологий на уроках английского языка с целью повышения мотивации к изучению предмета</a:t>
            </a:r>
            <a:endParaRPr lang="en-US" dirty="0">
              <a:latin typeface="Bahnschrift Condensed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48334"/>
            <a:ext cx="6973819" cy="18843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Подготовила:</a:t>
            </a:r>
            <a:br>
              <a:rPr lang="ru-RU" dirty="0"/>
            </a:br>
            <a:r>
              <a:rPr lang="ru-RU" dirty="0"/>
              <a:t>Учитель иностранного языка – Апресян Светлана </a:t>
            </a:r>
            <a:r>
              <a:rPr lang="ru-RU" dirty="0" err="1"/>
              <a:t>Гамлетовна</a:t>
            </a:r>
            <a:endParaRPr lang="ru-RU" dirty="0"/>
          </a:p>
          <a:p>
            <a:r>
              <a:rPr lang="ru-RU" dirty="0"/>
              <a:t>МБОУ гимназия «Эврика» имени </a:t>
            </a:r>
            <a:br>
              <a:rPr lang="ru-RU" dirty="0"/>
            </a:br>
            <a:r>
              <a:rPr lang="ru-RU" dirty="0"/>
              <a:t>В. А. Сухомлинского</a:t>
            </a: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513" y="585641"/>
            <a:ext cx="6914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ИНТЕРАКТИВНОГО РЕСУРСА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BRITISH COUNCIL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НА ЗАНЯТИЯХ АНГЛИЙСКОГО ЯЗЫКА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09" y="1725244"/>
            <a:ext cx="10647393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228600"/>
            <a:ext cx="4720523" cy="32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949" y="476860"/>
            <a:ext cx="6970750" cy="61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36" y="404037"/>
            <a:ext cx="7122448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8198" y="255182"/>
            <a:ext cx="5345150" cy="6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470" y="521328"/>
            <a:ext cx="89820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302" y="552893"/>
            <a:ext cx="7123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ИНТЕРАКТИВНОГО РЕСУРСА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IVEWORKSHEETS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НА ЗАНЯТИЯХ АНГЛИЙСКОГО ЯЗЫКА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490" y="1596878"/>
            <a:ext cx="6920909" cy="173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12166"/>
            <a:ext cx="5742357" cy="360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501" y="959809"/>
            <a:ext cx="1035637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44409" y="276447"/>
            <a:ext cx="357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689" y="0"/>
            <a:ext cx="667788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Condensed" pitchFamily="34" charset="0"/>
              </a:rPr>
              <a:t>Сочетание традиционных и инновационных методов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296" y="2402957"/>
            <a:ext cx="2328531" cy="1116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Традиционные методы</a:t>
            </a:r>
          </a:p>
          <a:p>
            <a:pPr marL="342900" indent="-34290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Чтение, письмо, упражнения в учебнике.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6932" y="3636335"/>
            <a:ext cx="3274826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Инновационные методы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цифровых технологий, интерактивные задания,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онлайн-ресурсы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5124893"/>
            <a:ext cx="4455042" cy="1254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Сбалансированный подход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Сочетание традиционных и инновационных методов позволяет сделать обучение более эффективным.</a:t>
            </a:r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649" y="1709738"/>
            <a:ext cx="4114800" cy="3305175"/>
          </a:xfrm>
        </p:spPr>
        <p:txBody>
          <a:bodyPr/>
          <a:lstStyle/>
          <a:p>
            <a:r>
              <a:rPr lang="ru-RU" dirty="0">
                <a:latin typeface="Bahnschrift Condensed" pitchFamily="34" charset="0"/>
              </a:rPr>
              <a:t>Спасибо за внимание!</a:t>
            </a:r>
            <a:endParaRPr lang="en-US" dirty="0">
              <a:latin typeface="Bahnschrift Condensed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8733" y="5360913"/>
            <a:ext cx="3689350" cy="941388"/>
          </a:xfrm>
        </p:spPr>
        <p:txBody>
          <a:bodyPr>
            <a:normAutofit fontScale="92500" lnSpcReduction="10000"/>
          </a:bodyPr>
          <a:lstStyle/>
          <a:p>
            <a:r>
              <a:rPr lang="ru-RU" noProof="1">
                <a:solidFill>
                  <a:schemeClr val="tx1"/>
                </a:solidFill>
              </a:rPr>
              <a:t>Апресян </a:t>
            </a:r>
            <a:br>
              <a:rPr lang="ru-RU" noProof="1">
                <a:solidFill>
                  <a:schemeClr val="tx1"/>
                </a:solidFill>
              </a:rPr>
            </a:br>
            <a:r>
              <a:rPr lang="ru-RU" noProof="1">
                <a:solidFill>
                  <a:schemeClr val="tx1"/>
                </a:solidFill>
              </a:rPr>
              <a:t>Светлана</a:t>
            </a:r>
            <a:br>
              <a:rPr lang="ru-RU" noProof="1">
                <a:solidFill>
                  <a:schemeClr val="tx1"/>
                </a:solidFill>
              </a:rPr>
            </a:br>
            <a:r>
              <a:rPr lang="ru-RU" noProof="1">
                <a:solidFill>
                  <a:schemeClr val="tx1"/>
                </a:solidFill>
              </a:rPr>
              <a:t>Гамлетовна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B339BDB-3F42-5045-9FA5-C878009DF9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Condensed" pitchFamily="34" charset="0"/>
              </a:rPr>
              <a:t>Актуальность</a:t>
            </a:r>
            <a:endParaRPr lang="en-US" dirty="0">
              <a:latin typeface="Bahnschrift Condensed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информационно-коммуникационных технологий в обеспечении современного качества образования рассматривается как ключевой элемент развития современной школы. </a:t>
            </a:r>
            <a:endParaRPr lang="ru-RU" noProof="1">
              <a:latin typeface="Times New Roman" pitchFamily="18" charset="0"/>
              <a:cs typeface="Times New Roman" pitchFamily="18" charset="0"/>
            </a:endParaRPr>
          </a:p>
          <a:p>
            <a:r>
              <a:rPr lang="ru-RU" noProof="1">
                <a:latin typeface="Times New Roman" pitchFamily="18" charset="0"/>
                <a:cs typeface="Times New Roman" pitchFamily="18" charset="0"/>
              </a:rPr>
              <a:t>Современные дети растут с технологиями, и их использование может повысить мотивацию и интрес к обучению. 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3" y="428920"/>
            <a:ext cx="6919913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Bahnschrift Condensed" pitchFamily="34" charset="0"/>
              </a:rPr>
              <a:t>Преимущества применения цифровых технологий в обучении</a:t>
            </a:r>
            <a:endParaRPr lang="en-US" dirty="0">
              <a:latin typeface="Bahnschrift Condensed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0605" y="1977656"/>
            <a:ext cx="3296093" cy="2009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Ученики, взаимодействия с интерактивными ресурсами, становятся более заинтересованными в изучении.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577" y="4253025"/>
            <a:ext cx="3207487" cy="1991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Цифровые ресурсы доступны в любое время и в любом месте, предоставляя ученикам больше возможностей для обучения.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1245" y="4231758"/>
            <a:ext cx="3264196" cy="198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цифровых технологий повышает эффективность обучения и помогает ученикам достигать лучших результатов.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1247" y="1977657"/>
            <a:ext cx="3296093" cy="20201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Индивидуализация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Цифровые технологии позволяют адаптировать образовательный процесс к индивидуальным потребностям каждого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6298" y="4178594"/>
            <a:ext cx="273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itchFamily="34" charset="0"/>
                <a:cs typeface="Times New Roman" pitchFamily="18" charset="0"/>
              </a:rPr>
              <a:t>Интерактивные презентации и мультимедийные материалы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6038" y="4199860"/>
            <a:ext cx="3668233" cy="2052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Мультимедийные материалы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Презентации, видео, аудио, анимация и игры – все это помогает сделать обучение более увлекательным и запоминающимся.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2111" y="1587794"/>
            <a:ext cx="3668233" cy="2052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Интерактивные презентации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Позволяют визуализировать информацию, привлекать внимание учеников и создавать более динамичные и увлекательные уроки.</a:t>
            </a:r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921" y="489097"/>
            <a:ext cx="7442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Condensed" pitchFamily="34" charset="0"/>
              </a:rPr>
              <a:t>Использование возможностей ресурса </a:t>
            </a:r>
            <a:r>
              <a:rPr lang="en-US" sz="2800" dirty="0" err="1">
                <a:latin typeface="Bahnschrift Condensed" pitchFamily="34" charset="0"/>
              </a:rPr>
              <a:t>Wordwall</a:t>
            </a:r>
            <a:r>
              <a:rPr lang="en-US" sz="2800" dirty="0">
                <a:latin typeface="Bahnschrift Condensed" pitchFamily="34" charset="0"/>
              </a:rPr>
              <a:t> </a:t>
            </a:r>
            <a:r>
              <a:rPr lang="ru-RU" sz="2800" dirty="0">
                <a:latin typeface="Bahnschrift Condensed" pitchFamily="34" charset="0"/>
              </a:rPr>
              <a:t>на уроках английского языка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1411775"/>
            <a:ext cx="9394922" cy="509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066" y="971659"/>
            <a:ext cx="9978785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235" y="1516912"/>
            <a:ext cx="10127215" cy="38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0"/>
            <a:ext cx="108870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752" y="381444"/>
            <a:ext cx="5486843" cy="289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357" y="3551274"/>
            <a:ext cx="544899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975" y="599965"/>
            <a:ext cx="3183011" cy="563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9405" y="1157777"/>
            <a:ext cx="8100288" cy="43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145" y="425302"/>
            <a:ext cx="828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ИНТЕРАКТИВНОГО РЕСУРСА LERANING APPS НА ЗАНЯТИЯХ АНГЛИЙСКОГО ЯЗЫКА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564" y="1413002"/>
            <a:ext cx="7905527" cy="520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250" y="1433776"/>
            <a:ext cx="7585223" cy="51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541" y="0"/>
            <a:ext cx="9177992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36_T_PGO_Desk-16x9.pptx" id="{4DC5C7B0-013F-46AE-A69F-9DC3F8723A42}" vid="{5BDBBB7B-7A3A-4CA6-9BFF-D63C689D70FE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36_T_PGO_Desk-16x9.pptx" id="{4DC5C7B0-013F-46AE-A69F-9DC3F8723A42}" vid="{41DE99F6-2819-4424-882C-D80F1F5129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0236_T_PGO_Desk-16x9</Template>
  <TotalTime>151</TotalTime>
  <Words>348</Words>
  <Application>Microsoft Office PowerPoint</Application>
  <PresentationFormat>Широкоэкранный</PresentationFormat>
  <Paragraphs>48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Bahnschrift Condensed</vt:lpstr>
      <vt:lpstr>Calibri</vt:lpstr>
      <vt:lpstr>Calibri Light</vt:lpstr>
      <vt:lpstr>Open Sans</vt:lpstr>
      <vt:lpstr>Times New Roman</vt:lpstr>
      <vt:lpstr>PresentationGO</vt:lpstr>
      <vt:lpstr>Designed by PresentationGO</vt:lpstr>
      <vt:lpstr>Использование цифровых технологий на уроках английского языка с целью повышения мотивации к изучению предмета</vt:lpstr>
      <vt:lpstr>Актуальность</vt:lpstr>
      <vt:lpstr>Преимущества применения цифровых технологий в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Сочетание традиционных и инновационных методов обучения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технологий на уроках английского языка с целью повышения мотивации к изучению предмета</dc:title>
  <dc:creator>Hector Benedi</dc:creator>
  <dc:description>© Copyright PresentationGo.com</dc:description>
  <cp:lastModifiedBy>ЦРО</cp:lastModifiedBy>
  <cp:revision>3</cp:revision>
  <dcterms:created xsi:type="dcterms:W3CDTF">2024-11-15T08:43:58Z</dcterms:created>
  <dcterms:modified xsi:type="dcterms:W3CDTF">2025-02-21T12:48:49Z</dcterms:modified>
  <cp:category>Templates</cp:category>
</cp:coreProperties>
</file>