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16"/>
  </p:notesMasterIdLst>
  <p:handoutMasterIdLst>
    <p:handoutMasterId r:id="rId23"/>
  </p:handoutMasterIdLst>
  <p:sldIdLst>
    <p:sldId id="323" r:id="rId4"/>
    <p:sldId id="277" r:id="rId5"/>
    <p:sldId id="276" r:id="rId6"/>
    <p:sldId id="292" r:id="rId7"/>
    <p:sldId id="279" r:id="rId8"/>
    <p:sldId id="293" r:id="rId9"/>
    <p:sldId id="306" r:id="rId10"/>
    <p:sldId id="311" r:id="rId11"/>
    <p:sldId id="324" r:id="rId12"/>
    <p:sldId id="283" r:id="rId13"/>
    <p:sldId id="325" r:id="rId14"/>
    <p:sldId id="317" r:id="rId15"/>
    <p:sldId id="318" r:id="rId17"/>
    <p:sldId id="319" r:id="rId18"/>
    <p:sldId id="320" r:id="rId19"/>
    <p:sldId id="322" r:id="rId20"/>
    <p:sldId id="304" r:id="rId21"/>
    <p:sldId id="270" r:id="rId22"/>
  </p:sldIdLst>
  <p:sldSz cx="972185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30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3969"/>
    <a:srgbClr val="97000B"/>
    <a:srgbClr val="324057"/>
    <a:srgbClr val="006CFF"/>
    <a:srgbClr val="0041B6"/>
    <a:srgbClr val="F9D600"/>
    <a:srgbClr val="007CCE"/>
    <a:srgbClr val="2A1255"/>
    <a:srgbClr val="A58C51"/>
    <a:srgbClr val="332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1158" y="72"/>
      </p:cViewPr>
      <p:guideLst>
        <p:guide orient="horz" pos="2159"/>
        <p:guide pos="2880"/>
        <p:guide pos="307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handoutMaster" Target="handoutMasters/handoutMaster1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8F8E00-3D7E-49A8-A809-C4D6CC73AF47}" type="doc">
      <dgm:prSet loTypeId="urn:microsoft.com/office/officeart/2005/8/layout/default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02713E97-C24C-4551-9774-26D4D757A2C7}">
      <dgm:prSet phldrT="[Текст]" custT="1"/>
      <dgm:spPr/>
      <dgm:t>
        <a:bodyPr/>
        <a:lstStyle/>
        <a:p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развитие навыков и умений информационно-поисковой деятельности</a:t>
          </a:r>
          <a:endParaRPr lang="ru-RU" sz="2000" dirty="0"/>
        </a:p>
      </dgm:t>
    </dgm:pt>
    <dgm:pt modelId="{451C2843-A24D-4C58-85BD-5C3DEBBA138E}" cxnId="{7BD7DE08-EE58-4C0D-A2D9-46A58EB375BC}" type="parTrans">
      <dgm:prSet/>
      <dgm:spPr/>
      <dgm:t>
        <a:bodyPr/>
        <a:lstStyle/>
        <a:p>
          <a:endParaRPr lang="ru-RU"/>
        </a:p>
      </dgm:t>
    </dgm:pt>
    <dgm:pt modelId="{4D3CC404-BCF6-4E67-824E-3DEA04A7BF46}" cxnId="{7BD7DE08-EE58-4C0D-A2D9-46A58EB375BC}" type="sibTrans">
      <dgm:prSet/>
      <dgm:spPr/>
      <dgm:t>
        <a:bodyPr/>
        <a:lstStyle/>
        <a:p>
          <a:endParaRPr lang="ru-RU"/>
        </a:p>
      </dgm:t>
    </dgm:pt>
    <dgm:pt modelId="{9AC1EA11-FEFA-4E4D-91C4-DACCBC86C04D}">
      <dgm:prSet phldrT="[Текст]" custT="1"/>
      <dgm:spPr/>
      <dgm:t>
        <a:bodyPr/>
        <a:lstStyle/>
        <a:p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объективное оценивание знаний и умений в более короткие сроки</a:t>
          </a:r>
          <a:endParaRPr lang="ru-RU" sz="2000" dirty="0"/>
        </a:p>
      </dgm:t>
    </dgm:pt>
    <dgm:pt modelId="{616AB057-25A1-43FD-BF5C-51654CFAACD6}" cxnId="{3F6D7137-5120-499E-A19C-DA44157916EF}" type="parTrans">
      <dgm:prSet/>
      <dgm:spPr/>
      <dgm:t>
        <a:bodyPr/>
        <a:lstStyle/>
        <a:p>
          <a:endParaRPr lang="ru-RU"/>
        </a:p>
      </dgm:t>
    </dgm:pt>
    <dgm:pt modelId="{35A1F6F5-F8A5-4491-B08B-2F6D5188EF54}" cxnId="{3F6D7137-5120-499E-A19C-DA44157916EF}" type="sibTrans">
      <dgm:prSet/>
      <dgm:spPr/>
      <dgm:t>
        <a:bodyPr/>
        <a:lstStyle/>
        <a:p>
          <a:endParaRPr lang="ru-RU"/>
        </a:p>
      </dgm:t>
    </dgm:pt>
    <dgm:pt modelId="{02BD5A91-B017-446D-B1BB-9AC8F2FB6BE7}">
      <dgm:prSet phldrT="[Текст]" custT="1"/>
      <dgm:spPr/>
      <dgm:t>
        <a:bodyPr/>
        <a:lstStyle/>
        <a:p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создание условий для развития культуры общения, умения работать в сотрудничестве</a:t>
          </a:r>
          <a:endParaRPr lang="ru-RU" sz="2000" dirty="0"/>
        </a:p>
      </dgm:t>
    </dgm:pt>
    <dgm:pt modelId="{840DB873-5683-404B-8289-5DDE9737A1B9}" cxnId="{1995077D-497D-4B6A-8A34-F12C32D16256}" type="parTrans">
      <dgm:prSet/>
      <dgm:spPr/>
      <dgm:t>
        <a:bodyPr/>
        <a:lstStyle/>
        <a:p>
          <a:endParaRPr lang="ru-RU"/>
        </a:p>
      </dgm:t>
    </dgm:pt>
    <dgm:pt modelId="{974265E3-EAA2-4FAB-BA2D-5D170450D892}" cxnId="{1995077D-497D-4B6A-8A34-F12C32D16256}" type="sibTrans">
      <dgm:prSet/>
      <dgm:spPr/>
      <dgm:t>
        <a:bodyPr/>
        <a:lstStyle/>
        <a:p>
          <a:endParaRPr lang="ru-RU"/>
        </a:p>
      </dgm:t>
    </dgm:pt>
    <dgm:pt modelId="{40B54348-CB14-460F-942F-CD32BB580799}">
      <dgm:prSet phldrT="[Текст]" custT="1"/>
      <dgm:spPr/>
      <dgm:t>
        <a:bodyPr/>
        <a:lstStyle/>
        <a:p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способствование готовности к самостоятельному изучению иностранного языка, к дальнейшему самообразованию</a:t>
          </a:r>
          <a:endParaRPr lang="ru-RU" sz="2000" dirty="0"/>
        </a:p>
      </dgm:t>
    </dgm:pt>
    <dgm:pt modelId="{C5EDC1FC-EA6A-49F2-A6C6-9594C9409824}" cxnId="{8C4CE293-BEC3-4894-85EC-12F555006957}" type="parTrans">
      <dgm:prSet/>
      <dgm:spPr/>
      <dgm:t>
        <a:bodyPr/>
        <a:lstStyle/>
        <a:p>
          <a:endParaRPr lang="ru-RU"/>
        </a:p>
      </dgm:t>
    </dgm:pt>
    <dgm:pt modelId="{202E8EBD-0A76-4B8C-A363-DFFFD60F37E4}" cxnId="{8C4CE293-BEC3-4894-85EC-12F555006957}" type="sibTrans">
      <dgm:prSet/>
      <dgm:spPr/>
      <dgm:t>
        <a:bodyPr/>
        <a:lstStyle/>
        <a:p>
          <a:endParaRPr lang="ru-RU"/>
        </a:p>
      </dgm:t>
    </dgm:pt>
    <dgm:pt modelId="{C9D64EC8-C61C-43A0-85A2-A7FC14E3D6D0}">
      <dgm:prSet phldrT="[Текст]" custT="1"/>
      <dgm:spPr/>
      <dgm:t>
        <a:bodyPr/>
        <a:lstStyle/>
        <a:p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приобретение опыта творческой деятельности</a:t>
          </a:r>
          <a:endParaRPr lang="ru-RU" sz="2000" dirty="0"/>
        </a:p>
      </dgm:t>
    </dgm:pt>
    <dgm:pt modelId="{62228114-982E-478D-ACA8-C710B8611577}" cxnId="{30245786-5D0D-4DB3-B277-90BA8C330295}" type="parTrans">
      <dgm:prSet/>
      <dgm:spPr/>
      <dgm:t>
        <a:bodyPr/>
        <a:lstStyle/>
        <a:p>
          <a:endParaRPr lang="ru-RU"/>
        </a:p>
      </dgm:t>
    </dgm:pt>
    <dgm:pt modelId="{AD52AFC7-6A54-4B57-807E-6FC30C49B0B9}" cxnId="{30245786-5D0D-4DB3-B277-90BA8C330295}" type="sibTrans">
      <dgm:prSet/>
      <dgm:spPr/>
      <dgm:t>
        <a:bodyPr/>
        <a:lstStyle/>
        <a:p>
          <a:endParaRPr lang="ru-RU"/>
        </a:p>
      </dgm:t>
    </dgm:pt>
    <dgm:pt modelId="{6A85B621-EA76-46E3-9969-D3183FCB82CD}">
      <dgm:prSet custT="1"/>
      <dgm:spPr/>
      <dgm:t>
        <a:bodyPr/>
        <a:lstStyle/>
        <a:p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возможность восполнить дефицит источников учебного материала</a:t>
          </a:r>
          <a:endParaRPr lang="ru-RU" sz="2000" dirty="0"/>
        </a:p>
      </dgm:t>
    </dgm:pt>
    <dgm:pt modelId="{26B3EC54-5664-4474-948B-F0B10024BB17}" cxnId="{BB216D3A-A5BB-4060-8515-9D5E7DD0E4C7}" type="parTrans">
      <dgm:prSet/>
      <dgm:spPr/>
      <dgm:t>
        <a:bodyPr/>
        <a:lstStyle/>
        <a:p>
          <a:endParaRPr lang="ru-RU"/>
        </a:p>
      </dgm:t>
    </dgm:pt>
    <dgm:pt modelId="{D8B2522C-4E9E-48EC-9D89-992C6FB91EB7}" cxnId="{BB216D3A-A5BB-4060-8515-9D5E7DD0E4C7}" type="sibTrans">
      <dgm:prSet/>
      <dgm:spPr/>
      <dgm:t>
        <a:bodyPr/>
        <a:lstStyle/>
        <a:p>
          <a:endParaRPr lang="ru-RU"/>
        </a:p>
      </dgm:t>
    </dgm:pt>
    <dgm:pt modelId="{0930A882-67F9-4666-9133-EA41E6AFA710}" type="pres">
      <dgm:prSet presAssocID="{188F8E00-3D7E-49A8-A809-C4D6CC73AF4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6274036-B672-41A3-8F67-097D7A971990}" type="pres">
      <dgm:prSet presAssocID="{6A85B621-EA76-46E3-9969-D3183FCB82CD}" presName="node" presStyleLbl="node1" presStyleIdx="0" presStyleCnt="6" custScaleY="1408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530D2E-01D0-46F7-8917-A788F8683068}" type="pres">
      <dgm:prSet presAssocID="{D8B2522C-4E9E-48EC-9D89-992C6FB91EB7}" presName="sibTrans" presStyleCnt="0"/>
      <dgm:spPr/>
    </dgm:pt>
    <dgm:pt modelId="{EFB4FB86-012F-434B-96BE-3FD0904F22A2}" type="pres">
      <dgm:prSet presAssocID="{02713E97-C24C-4551-9774-26D4D757A2C7}" presName="node" presStyleLbl="node1" presStyleIdx="1" presStyleCnt="6" custScaleY="1408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5D98BB-83A1-4DB2-BF82-11892913655E}" type="pres">
      <dgm:prSet presAssocID="{4D3CC404-BCF6-4E67-824E-3DEA04A7BF46}" presName="sibTrans" presStyleCnt="0"/>
      <dgm:spPr/>
    </dgm:pt>
    <dgm:pt modelId="{ECB6D9EA-EC8A-4F92-B356-F040C9EE1434}" type="pres">
      <dgm:prSet presAssocID="{9AC1EA11-FEFA-4E4D-91C4-DACCBC86C04D}" presName="node" presStyleLbl="node1" presStyleIdx="2" presStyleCnt="6" custScaleY="1408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E7A18C-290C-41F1-B4E8-4C1E8DB12432}" type="pres">
      <dgm:prSet presAssocID="{35A1F6F5-F8A5-4491-B08B-2F6D5188EF54}" presName="sibTrans" presStyleCnt="0"/>
      <dgm:spPr/>
    </dgm:pt>
    <dgm:pt modelId="{6884D858-395A-480D-BD27-ED9C4241780B}" type="pres">
      <dgm:prSet presAssocID="{02BD5A91-B017-446D-B1BB-9AC8F2FB6BE7}" presName="node" presStyleLbl="node1" presStyleIdx="3" presStyleCnt="6" custScaleY="1408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0882D9-5D3A-4DAD-B774-ADD5DC9B3662}" type="pres">
      <dgm:prSet presAssocID="{974265E3-EAA2-4FAB-BA2D-5D170450D892}" presName="sibTrans" presStyleCnt="0"/>
      <dgm:spPr/>
    </dgm:pt>
    <dgm:pt modelId="{D622983F-90A9-494E-8384-95E3D494F0B0}" type="pres">
      <dgm:prSet presAssocID="{40B54348-CB14-460F-942F-CD32BB580799}" presName="node" presStyleLbl="node1" presStyleIdx="4" presStyleCnt="6" custScaleY="1408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0168C3-5B91-44A3-983B-2FC9B7B8D8C2}" type="pres">
      <dgm:prSet presAssocID="{202E8EBD-0A76-4B8C-A363-DFFFD60F37E4}" presName="sibTrans" presStyleCnt="0"/>
      <dgm:spPr/>
    </dgm:pt>
    <dgm:pt modelId="{977D0A12-E6D8-4586-A8C8-B540AAFE685A}" type="pres">
      <dgm:prSet presAssocID="{C9D64EC8-C61C-43A0-85A2-A7FC14E3D6D0}" presName="node" presStyleLbl="node1" presStyleIdx="5" presStyleCnt="6" custScaleY="1408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F1CE121-9FE8-4516-8F85-E85323D68BE0}" type="presOf" srcId="{6A85B621-EA76-46E3-9969-D3183FCB82CD}" destId="{96274036-B672-41A3-8F67-097D7A971990}" srcOrd="0" destOrd="0" presId="urn:microsoft.com/office/officeart/2005/8/layout/default"/>
    <dgm:cxn modelId="{FFCCC62B-4A74-4585-9AF5-347B1AA9F65D}" type="presOf" srcId="{40B54348-CB14-460F-942F-CD32BB580799}" destId="{D622983F-90A9-494E-8384-95E3D494F0B0}" srcOrd="0" destOrd="0" presId="urn:microsoft.com/office/officeart/2005/8/layout/default"/>
    <dgm:cxn modelId="{D254BDBC-108F-4335-918D-7FB651A3BFCA}" type="presOf" srcId="{188F8E00-3D7E-49A8-A809-C4D6CC73AF47}" destId="{0930A882-67F9-4666-9133-EA41E6AFA710}" srcOrd="0" destOrd="0" presId="urn:microsoft.com/office/officeart/2005/8/layout/default"/>
    <dgm:cxn modelId="{3F6D7137-5120-499E-A19C-DA44157916EF}" srcId="{188F8E00-3D7E-49A8-A809-C4D6CC73AF47}" destId="{9AC1EA11-FEFA-4E4D-91C4-DACCBC86C04D}" srcOrd="2" destOrd="0" parTransId="{616AB057-25A1-43FD-BF5C-51654CFAACD6}" sibTransId="{35A1F6F5-F8A5-4491-B08B-2F6D5188EF54}"/>
    <dgm:cxn modelId="{30245786-5D0D-4DB3-B277-90BA8C330295}" srcId="{188F8E00-3D7E-49A8-A809-C4D6CC73AF47}" destId="{C9D64EC8-C61C-43A0-85A2-A7FC14E3D6D0}" srcOrd="5" destOrd="0" parTransId="{62228114-982E-478D-ACA8-C710B8611577}" sibTransId="{AD52AFC7-6A54-4B57-807E-6FC30C49B0B9}"/>
    <dgm:cxn modelId="{CC2399B9-26E8-43C4-A7B2-D534E428AED0}" type="presOf" srcId="{02BD5A91-B017-446D-B1BB-9AC8F2FB6BE7}" destId="{6884D858-395A-480D-BD27-ED9C4241780B}" srcOrd="0" destOrd="0" presId="urn:microsoft.com/office/officeart/2005/8/layout/default"/>
    <dgm:cxn modelId="{BB216D3A-A5BB-4060-8515-9D5E7DD0E4C7}" srcId="{188F8E00-3D7E-49A8-A809-C4D6CC73AF47}" destId="{6A85B621-EA76-46E3-9969-D3183FCB82CD}" srcOrd="0" destOrd="0" parTransId="{26B3EC54-5664-4474-948B-F0B10024BB17}" sibTransId="{D8B2522C-4E9E-48EC-9D89-992C6FB91EB7}"/>
    <dgm:cxn modelId="{A9CBD481-0CD9-400C-AC00-2C9C51458A6A}" type="presOf" srcId="{9AC1EA11-FEFA-4E4D-91C4-DACCBC86C04D}" destId="{ECB6D9EA-EC8A-4F92-B356-F040C9EE1434}" srcOrd="0" destOrd="0" presId="urn:microsoft.com/office/officeart/2005/8/layout/default"/>
    <dgm:cxn modelId="{A86AFCA1-67AC-4E83-BDA6-2A61EEE9534B}" type="presOf" srcId="{C9D64EC8-C61C-43A0-85A2-A7FC14E3D6D0}" destId="{977D0A12-E6D8-4586-A8C8-B540AAFE685A}" srcOrd="0" destOrd="0" presId="urn:microsoft.com/office/officeart/2005/8/layout/default"/>
    <dgm:cxn modelId="{EAB40FDF-F346-4740-9879-0F97FB395FEC}" type="presOf" srcId="{02713E97-C24C-4551-9774-26D4D757A2C7}" destId="{EFB4FB86-012F-434B-96BE-3FD0904F22A2}" srcOrd="0" destOrd="0" presId="urn:microsoft.com/office/officeart/2005/8/layout/default"/>
    <dgm:cxn modelId="{1995077D-497D-4B6A-8A34-F12C32D16256}" srcId="{188F8E00-3D7E-49A8-A809-C4D6CC73AF47}" destId="{02BD5A91-B017-446D-B1BB-9AC8F2FB6BE7}" srcOrd="3" destOrd="0" parTransId="{840DB873-5683-404B-8289-5DDE9737A1B9}" sibTransId="{974265E3-EAA2-4FAB-BA2D-5D170450D892}"/>
    <dgm:cxn modelId="{8C4CE293-BEC3-4894-85EC-12F555006957}" srcId="{188F8E00-3D7E-49A8-A809-C4D6CC73AF47}" destId="{40B54348-CB14-460F-942F-CD32BB580799}" srcOrd="4" destOrd="0" parTransId="{C5EDC1FC-EA6A-49F2-A6C6-9594C9409824}" sibTransId="{202E8EBD-0A76-4B8C-A363-DFFFD60F37E4}"/>
    <dgm:cxn modelId="{7BD7DE08-EE58-4C0D-A2D9-46A58EB375BC}" srcId="{188F8E00-3D7E-49A8-A809-C4D6CC73AF47}" destId="{02713E97-C24C-4551-9774-26D4D757A2C7}" srcOrd="1" destOrd="0" parTransId="{451C2843-A24D-4C58-85BD-5C3DEBBA138E}" sibTransId="{4D3CC404-BCF6-4E67-824E-3DEA04A7BF46}"/>
    <dgm:cxn modelId="{7321C746-E993-40E6-B138-A60F5E360239}" type="presParOf" srcId="{0930A882-67F9-4666-9133-EA41E6AFA710}" destId="{96274036-B672-41A3-8F67-097D7A971990}" srcOrd="0" destOrd="0" presId="urn:microsoft.com/office/officeart/2005/8/layout/default"/>
    <dgm:cxn modelId="{FD5673BB-D56F-4345-A067-12E93D0438BC}" type="presParOf" srcId="{0930A882-67F9-4666-9133-EA41E6AFA710}" destId="{2A530D2E-01D0-46F7-8917-A788F8683068}" srcOrd="1" destOrd="0" presId="urn:microsoft.com/office/officeart/2005/8/layout/default"/>
    <dgm:cxn modelId="{903C5A85-2F5D-46B7-9241-510816E2BAE3}" type="presParOf" srcId="{0930A882-67F9-4666-9133-EA41E6AFA710}" destId="{EFB4FB86-012F-434B-96BE-3FD0904F22A2}" srcOrd="2" destOrd="0" presId="urn:microsoft.com/office/officeart/2005/8/layout/default"/>
    <dgm:cxn modelId="{5BA284F8-44C5-434C-BC7E-2E5AE04F33E4}" type="presParOf" srcId="{0930A882-67F9-4666-9133-EA41E6AFA710}" destId="{E85D98BB-83A1-4DB2-BF82-11892913655E}" srcOrd="3" destOrd="0" presId="urn:microsoft.com/office/officeart/2005/8/layout/default"/>
    <dgm:cxn modelId="{B60AA150-1575-42DF-9A4E-DC1B346D2D14}" type="presParOf" srcId="{0930A882-67F9-4666-9133-EA41E6AFA710}" destId="{ECB6D9EA-EC8A-4F92-B356-F040C9EE1434}" srcOrd="4" destOrd="0" presId="urn:microsoft.com/office/officeart/2005/8/layout/default"/>
    <dgm:cxn modelId="{C0A21BF2-D2E4-4705-AF4A-AE0BE10083AE}" type="presParOf" srcId="{0930A882-67F9-4666-9133-EA41E6AFA710}" destId="{03E7A18C-290C-41F1-B4E8-4C1E8DB12432}" srcOrd="5" destOrd="0" presId="urn:microsoft.com/office/officeart/2005/8/layout/default"/>
    <dgm:cxn modelId="{111AF409-2297-43C3-B4CD-3A23B50E62B0}" type="presParOf" srcId="{0930A882-67F9-4666-9133-EA41E6AFA710}" destId="{6884D858-395A-480D-BD27-ED9C4241780B}" srcOrd="6" destOrd="0" presId="urn:microsoft.com/office/officeart/2005/8/layout/default"/>
    <dgm:cxn modelId="{6E585D54-610B-4162-B4B1-51CA5B5B70AC}" type="presParOf" srcId="{0930A882-67F9-4666-9133-EA41E6AFA710}" destId="{D40882D9-5D3A-4DAD-B774-ADD5DC9B3662}" srcOrd="7" destOrd="0" presId="urn:microsoft.com/office/officeart/2005/8/layout/default"/>
    <dgm:cxn modelId="{641AF6C6-CD66-4B75-9F4F-D01C8BC59B67}" type="presParOf" srcId="{0930A882-67F9-4666-9133-EA41E6AFA710}" destId="{D622983F-90A9-494E-8384-95E3D494F0B0}" srcOrd="8" destOrd="0" presId="urn:microsoft.com/office/officeart/2005/8/layout/default"/>
    <dgm:cxn modelId="{B517B7CD-10E1-4EF4-96F2-120D0E0EDFB5}" type="presParOf" srcId="{0930A882-67F9-4666-9133-EA41E6AFA710}" destId="{3A0168C3-5B91-44A3-983B-2FC9B7B8D8C2}" srcOrd="9" destOrd="0" presId="urn:microsoft.com/office/officeart/2005/8/layout/default"/>
    <dgm:cxn modelId="{0DB2A88C-E9C8-4F11-B676-1CBEEF795057}" type="presParOf" srcId="{0930A882-67F9-4666-9133-EA41E6AFA710}" destId="{977D0A12-E6D8-4586-A8C8-B540AAFE685A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1F0FCC-1CC5-4B21-A36B-709B43AED60D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AE7ABD35-D479-4256-AE82-619292251F47}">
      <dgm:prSet phldrT="[Текст]" custT="1"/>
      <dgm:spPr/>
      <dgm:t>
        <a:bodyPr/>
        <a:lstStyle/>
        <a:p>
          <a:pPr algn="ctr"/>
          <a:r>
            <a:rPr lang="ru-RU" sz="2400" dirty="0" smtClean="0">
              <a:latin typeface="Arial" panose="020B0604020202020204" pitchFamily="34" charset="0"/>
              <a:cs typeface="Arial" panose="020B0604020202020204" pitchFamily="34" charset="0"/>
            </a:rPr>
            <a:t>Подготовка к любому уроку с использованием ЦОР кропотливая, требующая тщательной переработки разнообразного материала, работа,   </a:t>
          </a:r>
          <a:endParaRPr lang="ru-RU" sz="2400" dirty="0"/>
        </a:p>
      </dgm:t>
    </dgm:pt>
    <dgm:pt modelId="{A90BBC8A-2601-4642-B466-0699F532F3BF}" cxnId="{D2D12358-B665-465D-8EEE-FC3435F25CA6}" type="parTrans">
      <dgm:prSet/>
      <dgm:spPr/>
      <dgm:t>
        <a:bodyPr/>
        <a:lstStyle/>
        <a:p>
          <a:endParaRPr lang="ru-RU"/>
        </a:p>
      </dgm:t>
    </dgm:pt>
    <dgm:pt modelId="{34E0B232-810A-4C7E-AF60-10A7CAFFEDB2}" cxnId="{D2D12358-B665-465D-8EEE-FC3435F25CA6}" type="sibTrans">
      <dgm:prSet/>
      <dgm:spPr/>
      <dgm:t>
        <a:bodyPr/>
        <a:lstStyle/>
        <a:p>
          <a:endParaRPr lang="ru-RU"/>
        </a:p>
      </dgm:t>
    </dgm:pt>
    <dgm:pt modelId="{B4CC9434-3A5F-45F5-B14B-2F30A86C8450}">
      <dgm:prSet phldrT="[Текст]" custT="1"/>
      <dgm:spPr/>
      <dgm:t>
        <a:bodyPr/>
        <a:lstStyle/>
        <a:p>
          <a:pPr algn="ctr"/>
          <a:r>
            <a:rPr lang="ru-RU" sz="2400" dirty="0" smtClean="0">
              <a:latin typeface="Arial" panose="020B0604020202020204" pitchFamily="34" charset="0"/>
              <a:cs typeface="Arial" panose="020B0604020202020204" pitchFamily="34" charset="0"/>
            </a:rPr>
            <a:t>Зрелищность, яркость, новизна компьютерных элементов урока в сочетании с другими методическими приемами делают урок: </a:t>
          </a:r>
          <a:endParaRPr lang="ru-RU" sz="2400" dirty="0"/>
        </a:p>
      </dgm:t>
    </dgm:pt>
    <dgm:pt modelId="{D6E97A6C-3E81-49F6-854A-B6CE1117ED4D}" cxnId="{FC186B4A-64F6-4F2F-9C4D-BFDE629B97DF}" type="parTrans">
      <dgm:prSet/>
      <dgm:spPr/>
      <dgm:t>
        <a:bodyPr/>
        <a:lstStyle/>
        <a:p>
          <a:endParaRPr lang="ru-RU"/>
        </a:p>
      </dgm:t>
    </dgm:pt>
    <dgm:pt modelId="{961DF158-8208-4E51-8546-AB501BF57FBC}" cxnId="{FC186B4A-64F6-4F2F-9C4D-BFDE629B97DF}" type="sibTrans">
      <dgm:prSet/>
      <dgm:spPr/>
      <dgm:t>
        <a:bodyPr/>
        <a:lstStyle/>
        <a:p>
          <a:endParaRPr lang="ru-RU"/>
        </a:p>
      </dgm:t>
    </dgm:pt>
    <dgm:pt modelId="{7EB4F0AC-9483-4127-8248-863129098397}">
      <dgm:prSet phldrT="[Текст]" custT="1"/>
      <dgm:spPr/>
      <dgm:t>
        <a:bodyPr/>
        <a:lstStyle/>
        <a:p>
          <a:pPr algn="just"/>
          <a:r>
            <a:rPr lang="ru-RU" sz="2200" dirty="0" smtClean="0">
              <a:latin typeface="Arial" panose="020B0604020202020204" pitchFamily="34" charset="0"/>
              <a:cs typeface="Arial" panose="020B0604020202020204" pitchFamily="34" charset="0"/>
            </a:rPr>
            <a:t>повышают престиж учителя в глазах учеников</a:t>
          </a:r>
          <a:endParaRPr lang="ru-RU" sz="2200" dirty="0"/>
        </a:p>
      </dgm:t>
    </dgm:pt>
    <dgm:pt modelId="{10421F52-E1AF-49B1-A472-8B2249E14FC0}" cxnId="{5A76941C-47C3-4EDC-A87E-FD66754F45D7}" type="parTrans">
      <dgm:prSet/>
      <dgm:spPr/>
      <dgm:t>
        <a:bodyPr/>
        <a:lstStyle/>
        <a:p>
          <a:endParaRPr lang="ru-RU"/>
        </a:p>
      </dgm:t>
    </dgm:pt>
    <dgm:pt modelId="{F7DF1742-1DD4-467C-82AC-85DF6893AE7B}" cxnId="{5A76941C-47C3-4EDC-A87E-FD66754F45D7}" type="sibTrans">
      <dgm:prSet/>
      <dgm:spPr/>
      <dgm:t>
        <a:bodyPr/>
        <a:lstStyle/>
        <a:p>
          <a:endParaRPr lang="ru-RU"/>
        </a:p>
      </dgm:t>
    </dgm:pt>
    <dgm:pt modelId="{F72FA8DF-D837-4714-AB76-29A3CDA56629}">
      <dgm:prSet phldrT="[Текст]" custT="1"/>
      <dgm:spPr/>
      <dgm:t>
        <a:bodyPr/>
        <a:lstStyle/>
        <a:p>
          <a:pPr algn="just"/>
          <a:endParaRPr lang="ru-RU" sz="2200" dirty="0"/>
        </a:p>
      </dgm:t>
    </dgm:pt>
    <dgm:pt modelId="{DF014C21-5D7C-45A2-80F7-F131F83C8914}" cxnId="{5DFDE1F7-0331-4A2D-B720-125256077A2D}" type="parTrans">
      <dgm:prSet/>
      <dgm:spPr/>
      <dgm:t>
        <a:bodyPr/>
        <a:lstStyle/>
        <a:p>
          <a:endParaRPr lang="ru-RU"/>
        </a:p>
      </dgm:t>
    </dgm:pt>
    <dgm:pt modelId="{1FD4783B-BB59-4EF5-9B48-987F96F0F94C}" cxnId="{5DFDE1F7-0331-4A2D-B720-125256077A2D}" type="sibTrans">
      <dgm:prSet/>
      <dgm:spPr/>
      <dgm:t>
        <a:bodyPr/>
        <a:lstStyle/>
        <a:p>
          <a:endParaRPr lang="ru-RU"/>
        </a:p>
      </dgm:t>
    </dgm:pt>
    <dgm:pt modelId="{43F996C6-EC85-44BD-8F65-F32682DB8AD3}">
      <dgm:prSet phldrT="[Текст]" custT="1"/>
      <dgm:spPr/>
      <dgm:t>
        <a:bodyPr/>
        <a:lstStyle/>
        <a:p>
          <a:pPr algn="just"/>
          <a:r>
            <a:rPr lang="ru-RU" sz="2200" dirty="0" smtClean="0">
              <a:latin typeface="Arial" panose="020B0604020202020204" pitchFamily="34" charset="0"/>
              <a:cs typeface="Arial" panose="020B0604020202020204" pitchFamily="34" charset="0"/>
            </a:rPr>
            <a:t>но она становится творческим процессом, который позволяет интегрировать знания в инновационном формате</a:t>
          </a:r>
          <a:endParaRPr lang="ru-RU" sz="2200" dirty="0"/>
        </a:p>
      </dgm:t>
    </dgm:pt>
    <dgm:pt modelId="{6538A115-56B7-43E0-BE15-C619DB267473}" cxnId="{28A6A90C-F229-4792-B48E-7AFA379C20E5}" type="parTrans">
      <dgm:prSet/>
      <dgm:spPr/>
      <dgm:t>
        <a:bodyPr/>
        <a:lstStyle/>
        <a:p>
          <a:endParaRPr lang="ru-RU"/>
        </a:p>
      </dgm:t>
    </dgm:pt>
    <dgm:pt modelId="{EF8CD507-E80C-4688-937B-AA692CFBBF76}" cxnId="{28A6A90C-F229-4792-B48E-7AFA379C20E5}" type="sibTrans">
      <dgm:prSet/>
      <dgm:spPr/>
      <dgm:t>
        <a:bodyPr/>
        <a:lstStyle/>
        <a:p>
          <a:endParaRPr lang="ru-RU"/>
        </a:p>
      </dgm:t>
    </dgm:pt>
    <dgm:pt modelId="{53BEF1A0-8082-4F97-93E0-9759C5297BC6}">
      <dgm:prSet phldrT="[Текст]" custT="1"/>
      <dgm:spPr/>
      <dgm:t>
        <a:bodyPr/>
        <a:lstStyle/>
        <a:p>
          <a:pPr algn="just"/>
          <a:r>
            <a:rPr lang="ru-RU" sz="2200" dirty="0" smtClean="0">
              <a:latin typeface="Arial" panose="020B0604020202020204" pitchFamily="34" charset="0"/>
              <a:cs typeface="Arial" panose="020B0604020202020204" pitchFamily="34" charset="0"/>
            </a:rPr>
            <a:t>необычным, увлекательным, запоминающимся</a:t>
          </a:r>
          <a:endParaRPr lang="ru-RU" sz="2200" dirty="0"/>
        </a:p>
      </dgm:t>
    </dgm:pt>
    <dgm:pt modelId="{611C6D49-CE88-45B3-9F15-00356B7B0672}" cxnId="{14AB2012-92B5-4CA9-90C1-E20E085C9EA4}" type="parTrans">
      <dgm:prSet/>
      <dgm:spPr/>
      <dgm:t>
        <a:bodyPr/>
        <a:lstStyle/>
        <a:p>
          <a:endParaRPr lang="ru-RU"/>
        </a:p>
      </dgm:t>
    </dgm:pt>
    <dgm:pt modelId="{5CE4FBF4-3A32-47F8-A946-B60403BFF4D3}" cxnId="{14AB2012-92B5-4CA9-90C1-E20E085C9EA4}" type="sibTrans">
      <dgm:prSet/>
      <dgm:spPr/>
      <dgm:t>
        <a:bodyPr/>
        <a:lstStyle/>
        <a:p>
          <a:endParaRPr lang="ru-RU"/>
        </a:p>
      </dgm:t>
    </dgm:pt>
    <dgm:pt modelId="{8D71FB2F-C986-4F4E-B73D-EA8A004A6144}" type="pres">
      <dgm:prSet presAssocID="{D71F0FCC-1CC5-4B21-A36B-709B43AED60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C98FDF-ACB4-464A-83FF-63185E0DC1EE}" type="pres">
      <dgm:prSet presAssocID="{AE7ABD35-D479-4256-AE82-619292251F4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A33405-3191-4B9D-9977-05FBE50D30F6}" type="pres">
      <dgm:prSet presAssocID="{AE7ABD35-D479-4256-AE82-619292251F47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3B456D-B0AA-4C18-96A1-586581594BAD}" type="pres">
      <dgm:prSet presAssocID="{B4CC9434-3A5F-45F5-B14B-2F30A86C845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48ACE9-E4EB-4FC3-A11B-B8312B8879DC}" type="pres">
      <dgm:prSet presAssocID="{B4CC9434-3A5F-45F5-B14B-2F30A86C8450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2D12358-B665-465D-8EEE-FC3435F25CA6}" srcId="{D71F0FCC-1CC5-4B21-A36B-709B43AED60D}" destId="{AE7ABD35-D479-4256-AE82-619292251F47}" srcOrd="0" destOrd="0" parTransId="{A90BBC8A-2601-4642-B466-0699F532F3BF}" sibTransId="{34E0B232-810A-4C7E-AF60-10A7CAFFEDB2}"/>
    <dgm:cxn modelId="{5A76941C-47C3-4EDC-A87E-FD66754F45D7}" srcId="{B4CC9434-3A5F-45F5-B14B-2F30A86C8450}" destId="{7EB4F0AC-9483-4127-8248-863129098397}" srcOrd="1" destOrd="0" parTransId="{10421F52-E1AF-49B1-A472-8B2249E14FC0}" sibTransId="{F7DF1742-1DD4-467C-82AC-85DF6893AE7B}"/>
    <dgm:cxn modelId="{94949355-BB5F-4DE3-BBD9-161912CFFBAA}" type="presOf" srcId="{B4CC9434-3A5F-45F5-B14B-2F30A86C8450}" destId="{673B456D-B0AA-4C18-96A1-586581594BAD}" srcOrd="0" destOrd="0" presId="urn:microsoft.com/office/officeart/2005/8/layout/vList2"/>
    <dgm:cxn modelId="{14AB2012-92B5-4CA9-90C1-E20E085C9EA4}" srcId="{B4CC9434-3A5F-45F5-B14B-2F30A86C8450}" destId="{53BEF1A0-8082-4F97-93E0-9759C5297BC6}" srcOrd="0" destOrd="0" parTransId="{611C6D49-CE88-45B3-9F15-00356B7B0672}" sibTransId="{5CE4FBF4-3A32-47F8-A946-B60403BFF4D3}"/>
    <dgm:cxn modelId="{053F5543-B060-4F3F-A64D-98C6E0643D3E}" type="presOf" srcId="{D71F0FCC-1CC5-4B21-A36B-709B43AED60D}" destId="{8D71FB2F-C986-4F4E-B73D-EA8A004A6144}" srcOrd="0" destOrd="0" presId="urn:microsoft.com/office/officeart/2005/8/layout/vList2"/>
    <dgm:cxn modelId="{29786181-572D-43E2-B0A1-E5C168ECB804}" type="presOf" srcId="{43F996C6-EC85-44BD-8F65-F32682DB8AD3}" destId="{41A33405-3191-4B9D-9977-05FBE50D30F6}" srcOrd="0" destOrd="0" presId="urn:microsoft.com/office/officeart/2005/8/layout/vList2"/>
    <dgm:cxn modelId="{E68D3BF6-377A-4150-89FD-38D89D35FAB2}" type="presOf" srcId="{7EB4F0AC-9483-4127-8248-863129098397}" destId="{0F48ACE9-E4EB-4FC3-A11B-B8312B8879DC}" srcOrd="0" destOrd="1" presId="urn:microsoft.com/office/officeart/2005/8/layout/vList2"/>
    <dgm:cxn modelId="{D73B5DBA-0D23-479C-BFAF-8D08C95AEDCD}" type="presOf" srcId="{F72FA8DF-D837-4714-AB76-29A3CDA56629}" destId="{41A33405-3191-4B9D-9977-05FBE50D30F6}" srcOrd="0" destOrd="1" presId="urn:microsoft.com/office/officeart/2005/8/layout/vList2"/>
    <dgm:cxn modelId="{FC186B4A-64F6-4F2F-9C4D-BFDE629B97DF}" srcId="{D71F0FCC-1CC5-4B21-A36B-709B43AED60D}" destId="{B4CC9434-3A5F-45F5-B14B-2F30A86C8450}" srcOrd="1" destOrd="0" parTransId="{D6E97A6C-3E81-49F6-854A-B6CE1117ED4D}" sibTransId="{961DF158-8208-4E51-8546-AB501BF57FBC}"/>
    <dgm:cxn modelId="{58D7B000-F435-4D3C-A3DA-F99ECAF5C1C2}" type="presOf" srcId="{53BEF1A0-8082-4F97-93E0-9759C5297BC6}" destId="{0F48ACE9-E4EB-4FC3-A11B-B8312B8879DC}" srcOrd="0" destOrd="0" presId="urn:microsoft.com/office/officeart/2005/8/layout/vList2"/>
    <dgm:cxn modelId="{32EAA84E-B1E1-4DC2-BE30-4324AAF8D4E8}" type="presOf" srcId="{AE7ABD35-D479-4256-AE82-619292251F47}" destId="{04C98FDF-ACB4-464A-83FF-63185E0DC1EE}" srcOrd="0" destOrd="0" presId="urn:microsoft.com/office/officeart/2005/8/layout/vList2"/>
    <dgm:cxn modelId="{5DFDE1F7-0331-4A2D-B720-125256077A2D}" srcId="{AE7ABD35-D479-4256-AE82-619292251F47}" destId="{F72FA8DF-D837-4714-AB76-29A3CDA56629}" srcOrd="1" destOrd="0" parTransId="{DF014C21-5D7C-45A2-80F7-F131F83C8914}" sibTransId="{1FD4783B-BB59-4EF5-9B48-987F96F0F94C}"/>
    <dgm:cxn modelId="{28A6A90C-F229-4792-B48E-7AFA379C20E5}" srcId="{AE7ABD35-D479-4256-AE82-619292251F47}" destId="{43F996C6-EC85-44BD-8F65-F32682DB8AD3}" srcOrd="0" destOrd="0" parTransId="{6538A115-56B7-43E0-BE15-C619DB267473}" sibTransId="{EF8CD507-E80C-4688-937B-AA692CFBBF76}"/>
    <dgm:cxn modelId="{6810B3DB-3507-42D9-A918-5F675E6E5B30}" type="presParOf" srcId="{8D71FB2F-C986-4F4E-B73D-EA8A004A6144}" destId="{04C98FDF-ACB4-464A-83FF-63185E0DC1EE}" srcOrd="0" destOrd="0" presId="urn:microsoft.com/office/officeart/2005/8/layout/vList2"/>
    <dgm:cxn modelId="{C58817C2-9653-4700-ACA7-96AD1C8D4944}" type="presParOf" srcId="{8D71FB2F-C986-4F4E-B73D-EA8A004A6144}" destId="{41A33405-3191-4B9D-9977-05FBE50D30F6}" srcOrd="1" destOrd="0" presId="urn:microsoft.com/office/officeart/2005/8/layout/vList2"/>
    <dgm:cxn modelId="{3B65D657-E022-4872-BFC2-4588E3253B97}" type="presParOf" srcId="{8D71FB2F-C986-4F4E-B73D-EA8A004A6144}" destId="{673B456D-B0AA-4C18-96A1-586581594BAD}" srcOrd="2" destOrd="0" presId="urn:microsoft.com/office/officeart/2005/8/layout/vList2"/>
    <dgm:cxn modelId="{0CE9A979-9C28-4636-BB18-BC3545BA53DB}" type="presParOf" srcId="{8D71FB2F-C986-4F4E-B73D-EA8A004A6144}" destId="{0F48ACE9-E4EB-4FC3-A11B-B8312B8879D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Группа 1"/>
      <dsp:cNvGrpSpPr/>
    </dsp:nvGrpSpPr>
    <dsp:grpSpPr>
      <a:xfrm>
        <a:off x="0" y="0"/>
        <a:ext cx="8694110" cy="5003801"/>
        <a:chOff x="0" y="0"/>
        <a:chExt cx="8694110" cy="5003801"/>
      </a:xfrm>
    </dsp:grpSpPr>
    <dsp:sp modelId="{96274036-B672-41A3-8F67-097D7A971990}">
      <dsp:nvSpPr>
        <dsp:cNvPr id="3" name="Прямоугольник 2"/>
        <dsp:cNvSpPr/>
      </dsp:nvSpPr>
      <dsp:spPr bwMode="white">
        <a:xfrm>
          <a:off x="-27" y="69243"/>
          <a:ext cx="2716934" cy="2296815"/>
        </a:xfrm>
        <a:prstGeom prst="rect">
          <a:avLst/>
        </a:prstGeom>
        <a:sp3d prstMaterial="dkEdge">
          <a:bevelT w="8200" h="38100"/>
        </a:sp3d>
      </dsp:spPr>
      <dsp:style>
        <a:lnRef idx="0">
          <a:schemeClr val="lt1"/>
        </a:lnRef>
        <a:fillRef idx="2">
          <a:schemeClr val="accent4">
            <a:hueOff val="0"/>
            <a:satOff val="0"/>
            <a:lumOff val="0"/>
            <a:alpha val="100000"/>
          </a:schemeClr>
        </a:fillRef>
        <a:effectRef idx="1">
          <a:scrgbClr r="0" g="0" b="0"/>
        </a:effectRef>
        <a:fontRef idx="minor">
          <a:schemeClr val="dk1"/>
        </a:fontRef>
      </dsp:style>
      <dsp:txBody>
        <a:bodyPr lIns="76200" tIns="76200" rIns="76200" bIns="762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возможность восполнить дефицит источников учебного материала</a:t>
          </a:r>
          <a:endParaRPr lang="ru-RU" sz="2000" dirty="0"/>
        </a:p>
      </dsp:txBody>
      <dsp:txXfrm>
        <a:off x="-27" y="69243"/>
        <a:ext cx="2716934" cy="2296815"/>
      </dsp:txXfrm>
    </dsp:sp>
    <dsp:sp modelId="{EFB4FB86-012F-434B-96BE-3FD0904F22A2}">
      <dsp:nvSpPr>
        <dsp:cNvPr id="4" name="Прямоугольник 3"/>
        <dsp:cNvSpPr/>
      </dsp:nvSpPr>
      <dsp:spPr bwMode="white">
        <a:xfrm>
          <a:off x="2988601" y="69243"/>
          <a:ext cx="2716934" cy="2296815"/>
        </a:xfrm>
        <a:prstGeom prst="rect">
          <a:avLst/>
        </a:prstGeom>
        <a:sp3d prstMaterial="dkEdge">
          <a:bevelT w="8200" h="38100"/>
        </a:sp3d>
      </dsp:spPr>
      <dsp:style>
        <a:lnRef idx="0">
          <a:schemeClr val="lt1"/>
        </a:lnRef>
        <a:fillRef idx="2">
          <a:schemeClr val="accent4">
            <a:hueOff val="2076000"/>
            <a:satOff val="-9568"/>
            <a:lumOff val="314"/>
            <a:alpha val="100000"/>
          </a:schemeClr>
        </a:fillRef>
        <a:effectRef idx="1">
          <a:scrgbClr r="0" g="0" b="0"/>
        </a:effectRef>
        <a:fontRef idx="minor">
          <a:schemeClr val="dk1"/>
        </a:fontRef>
      </dsp:style>
      <dsp:txBody>
        <a:bodyPr lIns="76200" tIns="76200" rIns="76200" bIns="762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развитие навыков и умений информационно-поисковой деятельности</a:t>
          </a:r>
          <a:endParaRPr lang="ru-RU" sz="2000" dirty="0"/>
        </a:p>
      </dsp:txBody>
      <dsp:txXfrm>
        <a:off x="2988601" y="69243"/>
        <a:ext cx="2716934" cy="2296815"/>
      </dsp:txXfrm>
    </dsp:sp>
    <dsp:sp modelId="{ECB6D9EA-EC8A-4F92-B356-F040C9EE1434}">
      <dsp:nvSpPr>
        <dsp:cNvPr id="5" name="Прямоугольник 4"/>
        <dsp:cNvSpPr/>
      </dsp:nvSpPr>
      <dsp:spPr bwMode="white">
        <a:xfrm>
          <a:off x="5977229" y="69243"/>
          <a:ext cx="2716934" cy="2296815"/>
        </a:xfrm>
        <a:prstGeom prst="rect">
          <a:avLst/>
        </a:prstGeom>
        <a:sp3d prstMaterial="dkEdge">
          <a:bevelT w="8200" h="38100"/>
        </a:sp3d>
      </dsp:spPr>
      <dsp:style>
        <a:lnRef idx="0">
          <a:schemeClr val="lt1"/>
        </a:lnRef>
        <a:fillRef idx="2">
          <a:schemeClr val="accent4">
            <a:hueOff val="4152000"/>
            <a:satOff val="-19136"/>
            <a:lumOff val="627"/>
            <a:alpha val="100000"/>
          </a:schemeClr>
        </a:fillRef>
        <a:effectRef idx="1">
          <a:scrgbClr r="0" g="0" b="0"/>
        </a:effectRef>
        <a:fontRef idx="minor">
          <a:schemeClr val="dk1"/>
        </a:fontRef>
      </dsp:style>
      <dsp:txBody>
        <a:bodyPr lIns="76200" tIns="76200" rIns="76200" bIns="762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объективное оценивание знаний и умений в более короткие сроки</a:t>
          </a:r>
          <a:endParaRPr lang="ru-RU" sz="2000" dirty="0"/>
        </a:p>
      </dsp:txBody>
      <dsp:txXfrm>
        <a:off x="5977229" y="69243"/>
        <a:ext cx="2716934" cy="2296815"/>
      </dsp:txXfrm>
    </dsp:sp>
    <dsp:sp modelId="{6884D858-395A-480D-BD27-ED9C4241780B}">
      <dsp:nvSpPr>
        <dsp:cNvPr id="6" name="Прямоугольник 5"/>
        <dsp:cNvSpPr/>
      </dsp:nvSpPr>
      <dsp:spPr bwMode="white">
        <a:xfrm>
          <a:off x="-27" y="2637744"/>
          <a:ext cx="2716934" cy="2296815"/>
        </a:xfrm>
        <a:prstGeom prst="rect">
          <a:avLst/>
        </a:prstGeom>
        <a:sp3d prstMaterial="dkEdge">
          <a:bevelT w="8200" h="38100"/>
        </a:sp3d>
      </dsp:spPr>
      <dsp:style>
        <a:lnRef idx="0">
          <a:schemeClr val="lt1"/>
        </a:lnRef>
        <a:fillRef idx="2">
          <a:schemeClr val="accent4">
            <a:hueOff val="6228000"/>
            <a:satOff val="-28705"/>
            <a:lumOff val="941"/>
            <a:alpha val="100000"/>
          </a:schemeClr>
        </a:fillRef>
        <a:effectRef idx="1">
          <a:scrgbClr r="0" g="0" b="0"/>
        </a:effectRef>
        <a:fontRef idx="minor">
          <a:schemeClr val="dk1"/>
        </a:fontRef>
      </dsp:style>
      <dsp:txBody>
        <a:bodyPr lIns="76200" tIns="76200" rIns="76200" bIns="762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создание условий для развития культуры общения, умения работать в сотрудничестве</a:t>
          </a:r>
          <a:endParaRPr lang="ru-RU" sz="2000" dirty="0"/>
        </a:p>
      </dsp:txBody>
      <dsp:txXfrm>
        <a:off x="-27" y="2637744"/>
        <a:ext cx="2716934" cy="2296815"/>
      </dsp:txXfrm>
    </dsp:sp>
    <dsp:sp modelId="{D622983F-90A9-494E-8384-95E3D494F0B0}">
      <dsp:nvSpPr>
        <dsp:cNvPr id="7" name="Прямоугольник 6"/>
        <dsp:cNvSpPr/>
      </dsp:nvSpPr>
      <dsp:spPr bwMode="white">
        <a:xfrm>
          <a:off x="2988601" y="2637744"/>
          <a:ext cx="2716934" cy="2296815"/>
        </a:xfrm>
        <a:prstGeom prst="rect">
          <a:avLst/>
        </a:prstGeom>
        <a:sp3d prstMaterial="dkEdge">
          <a:bevelT w="8200" h="38100"/>
        </a:sp3d>
      </dsp:spPr>
      <dsp:style>
        <a:lnRef idx="0">
          <a:schemeClr val="lt1"/>
        </a:lnRef>
        <a:fillRef idx="2">
          <a:schemeClr val="accent4">
            <a:hueOff val="8304000"/>
            <a:satOff val="-38274"/>
            <a:lumOff val="1255"/>
            <a:alpha val="100000"/>
          </a:schemeClr>
        </a:fillRef>
        <a:effectRef idx="1">
          <a:scrgbClr r="0" g="0" b="0"/>
        </a:effectRef>
        <a:fontRef idx="minor">
          <a:schemeClr val="dk1"/>
        </a:fontRef>
      </dsp:style>
      <dsp:txBody>
        <a:bodyPr lIns="76200" tIns="76200" rIns="76200" bIns="762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способствование готовности к самостоятельному изучению иностранного языка, к дальнейшему самообразованию</a:t>
          </a:r>
          <a:endParaRPr lang="ru-RU" sz="2000" dirty="0"/>
        </a:p>
      </dsp:txBody>
      <dsp:txXfrm>
        <a:off x="2988601" y="2637744"/>
        <a:ext cx="2716934" cy="2296815"/>
      </dsp:txXfrm>
    </dsp:sp>
    <dsp:sp modelId="{977D0A12-E6D8-4586-A8C8-B540AAFE685A}">
      <dsp:nvSpPr>
        <dsp:cNvPr id="8" name="Прямоугольник 7"/>
        <dsp:cNvSpPr/>
      </dsp:nvSpPr>
      <dsp:spPr bwMode="white">
        <a:xfrm>
          <a:off x="5977229" y="2637744"/>
          <a:ext cx="2716934" cy="2296815"/>
        </a:xfrm>
        <a:prstGeom prst="rect">
          <a:avLst/>
        </a:prstGeom>
        <a:sp3d prstMaterial="dkEdge">
          <a:bevelT w="8200" h="38100"/>
        </a:sp3d>
      </dsp:spPr>
      <dsp:style>
        <a:lnRef idx="0">
          <a:schemeClr val="lt1"/>
        </a:lnRef>
        <a:fillRef idx="2">
          <a:schemeClr val="accent4">
            <a:hueOff val="10380000"/>
            <a:satOff val="-47842"/>
            <a:lumOff val="1569"/>
            <a:alpha val="100000"/>
          </a:schemeClr>
        </a:fillRef>
        <a:effectRef idx="1">
          <a:scrgbClr r="0" g="0" b="0"/>
        </a:effectRef>
        <a:fontRef idx="minor">
          <a:schemeClr val="dk1"/>
        </a:fontRef>
      </dsp:style>
      <dsp:txBody>
        <a:bodyPr lIns="76200" tIns="76200" rIns="76200" bIns="762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приобретение опыта творческой деятельности</a:t>
          </a:r>
          <a:endParaRPr lang="ru-RU" sz="2000" dirty="0"/>
        </a:p>
      </dsp:txBody>
      <dsp:txXfrm>
        <a:off x="5977229" y="2637744"/>
        <a:ext cx="2716934" cy="22968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Группа 1"/>
      <dsp:cNvGrpSpPr/>
    </dsp:nvGrpSpPr>
    <dsp:grpSpPr>
      <a:xfrm>
        <a:off x="0" y="0"/>
        <a:ext cx="9013543" cy="5381896"/>
        <a:chOff x="0" y="0"/>
        <a:chExt cx="9013543" cy="5381896"/>
      </a:xfrm>
    </dsp:grpSpPr>
    <dsp:sp modelId="{04C98FDF-ACB4-464A-83FF-63185E0DC1EE}">
      <dsp:nvSpPr>
        <dsp:cNvPr id="3" name="Скругленный прямоугольник 2"/>
        <dsp:cNvSpPr/>
      </dsp:nvSpPr>
      <dsp:spPr bwMode="white">
        <a:xfrm>
          <a:off x="0" y="166468"/>
          <a:ext cx="9013543" cy="1417955"/>
        </a:xfrm>
        <a:prstGeom prst="roundRect">
          <a:avLst/>
        </a:prstGeom>
        <a:sp3d prstMaterial="dkEdge">
          <a:bevelT w="8200" h="38100"/>
        </a:sp3d>
      </dsp:spPr>
      <dsp:style>
        <a:lnRef idx="0">
          <a:schemeClr val="lt1"/>
        </a:lnRef>
        <a:fillRef idx="2">
          <a:schemeClr val="accent4">
            <a:hueOff val="0"/>
            <a:satOff val="0"/>
            <a:lumOff val="0"/>
            <a:alpha val="100000"/>
          </a:schemeClr>
        </a:fillRef>
        <a:effectRef idx="1">
          <a:scrgbClr r="0" g="0" b="0"/>
        </a:effectRef>
        <a:fontRef idx="minor">
          <a:schemeClr val="dk1"/>
        </a:fontRef>
      </dsp:style>
      <dsp:txBody>
        <a:bodyPr lIns="91439" tIns="91439" rIns="91439" bIns="91439" anchor="ctr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400" dirty="0" smtClean="0">
              <a:latin typeface="Arial" panose="020B0604020202020204" pitchFamily="34" charset="0"/>
              <a:cs typeface="Arial" panose="020B0604020202020204" pitchFamily="34" charset="0"/>
            </a:rPr>
            <a:t>Подготовка к любому уроку с использованием ЦОР кропотливая, требующая тщательной переработки разнообразного материала, работа,   </a:t>
          </a:r>
          <a:endParaRPr lang="ru-RU" sz="2400" dirty="0"/>
        </a:p>
      </dsp:txBody>
      <dsp:txXfrm>
        <a:off x="0" y="166468"/>
        <a:ext cx="9013543" cy="1417955"/>
      </dsp:txXfrm>
    </dsp:sp>
    <dsp:sp modelId="{41A33405-3191-4B9D-9977-05FBE50D30F6}">
      <dsp:nvSpPr>
        <dsp:cNvPr id="4" name="Прямоугольник 3"/>
        <dsp:cNvSpPr/>
      </dsp:nvSpPr>
      <dsp:spPr bwMode="white">
        <a:xfrm>
          <a:off x="0" y="1584423"/>
          <a:ext cx="9013543" cy="1136650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lIns="286179" tIns="27940" rIns="156464" bIns="27940" anchor="t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 marL="228600" lvl="1" indent="-228600" algn="just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но она становится творческим процессом, который позволяет интегрировать знания в инновационном формате</a:t>
          </a:r>
          <a:endParaRPr lang="ru-RU" sz="2200" dirty="0">
            <a:solidFill>
              <a:schemeClr val="tx1"/>
            </a:solidFill>
          </a:endParaRPr>
        </a:p>
        <a:p>
          <a:pPr marL="228600" lvl="1" indent="-228600" algn="just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ru-RU" sz="2200" dirty="0">
            <a:solidFill>
              <a:schemeClr val="tx1"/>
            </a:solidFill>
          </a:endParaRPr>
        </a:p>
      </dsp:txBody>
      <dsp:txXfrm>
        <a:off x="0" y="1584423"/>
        <a:ext cx="9013543" cy="1136650"/>
      </dsp:txXfrm>
    </dsp:sp>
    <dsp:sp modelId="{673B456D-B0AA-4C18-96A1-586581594BAD}">
      <dsp:nvSpPr>
        <dsp:cNvPr id="5" name="Скругленный прямоугольник 4"/>
        <dsp:cNvSpPr/>
      </dsp:nvSpPr>
      <dsp:spPr bwMode="white">
        <a:xfrm>
          <a:off x="0" y="2721073"/>
          <a:ext cx="9013543" cy="1417955"/>
        </a:xfrm>
        <a:prstGeom prst="roundRect">
          <a:avLst/>
        </a:prstGeom>
        <a:sp3d prstMaterial="dkEdge">
          <a:bevelT w="8200" h="38100"/>
        </a:sp3d>
      </dsp:spPr>
      <dsp:style>
        <a:lnRef idx="0">
          <a:schemeClr val="lt1"/>
        </a:lnRef>
        <a:fillRef idx="2">
          <a:schemeClr val="accent4">
            <a:hueOff val="10380000"/>
            <a:satOff val="-47842"/>
            <a:lumOff val="1569"/>
            <a:alpha val="100000"/>
          </a:schemeClr>
        </a:fillRef>
        <a:effectRef idx="1">
          <a:scrgbClr r="0" g="0" b="0"/>
        </a:effectRef>
        <a:fontRef idx="minor">
          <a:schemeClr val="dk1"/>
        </a:fontRef>
      </dsp:style>
      <dsp:txBody>
        <a:bodyPr lIns="91439" tIns="91439" rIns="91439" bIns="91439" anchor="ctr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400" dirty="0" smtClean="0">
              <a:latin typeface="Arial" panose="020B0604020202020204" pitchFamily="34" charset="0"/>
              <a:cs typeface="Arial" panose="020B0604020202020204" pitchFamily="34" charset="0"/>
            </a:rPr>
            <a:t>Зрелищность, яркость, новизна компьютерных элементов урока в сочетании с другими методическими приемами делают урок: </a:t>
          </a:r>
          <a:endParaRPr lang="ru-RU" sz="2400" dirty="0"/>
        </a:p>
      </dsp:txBody>
      <dsp:txXfrm>
        <a:off x="0" y="2721073"/>
        <a:ext cx="9013543" cy="1417955"/>
      </dsp:txXfrm>
    </dsp:sp>
    <dsp:sp modelId="{0F48ACE9-E4EB-4FC3-A11B-B8312B8879DC}">
      <dsp:nvSpPr>
        <dsp:cNvPr id="6" name="Прямоугольник 5"/>
        <dsp:cNvSpPr/>
      </dsp:nvSpPr>
      <dsp:spPr bwMode="white">
        <a:xfrm>
          <a:off x="0" y="4139028"/>
          <a:ext cx="9013543" cy="1076400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lIns="286179" tIns="27940" rIns="156464" bIns="27940" anchor="t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 marL="228600" lvl="1" indent="-228600" algn="just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необычным, увлекательным, запоминающимся</a:t>
          </a:r>
          <a:endParaRPr lang="ru-RU" sz="2200" dirty="0">
            <a:solidFill>
              <a:schemeClr val="tx1"/>
            </a:solidFill>
          </a:endParaRPr>
        </a:p>
        <a:p>
          <a:pPr marL="228600" lvl="1" indent="-228600" algn="just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повышают престиж учителя в глазах учеников</a:t>
          </a:r>
          <a:endParaRPr lang="ru-RU" sz="2200" dirty="0">
            <a:solidFill>
              <a:schemeClr val="tx1"/>
            </a:solidFill>
          </a:endParaRPr>
        </a:p>
      </dsp:txBody>
      <dsp:txXfrm>
        <a:off x="0" y="4139028"/>
        <a:ext cx="9013543" cy="1076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off" val="ctr"/>
          <dgm:param type="contDir" val="sameDir"/>
          <dgm:param type="grDir" val="tL"/>
          <dgm:param type="flowDir" val="row"/>
        </dgm:alg>
      </dgm:if>
      <dgm:else name="Name2">
        <dgm:alg type="snake">
          <dgm:param type="off" val="ctr"/>
          <dgm:param type="contDir" val="sameDir"/>
          <dgm:param type="grDir" val="tR"/>
          <dgm:param type="flowDir" val="row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lnSpAfChP" val="20"/>
              <dgm:param type="stBulletLvl" val="1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callout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callout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41326-CB5D-4CBB-AB56-D42FC6DA24DD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8538" y="685800"/>
            <a:ext cx="4860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F05159-8BCE-4D4C-BFBE-B15CDE74C5A6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139" y="1122363"/>
            <a:ext cx="8263573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231" y="3602038"/>
            <a:ext cx="72913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7200" y="365125"/>
            <a:ext cx="2096274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379" y="365125"/>
            <a:ext cx="616729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095" y="292101"/>
            <a:ext cx="8749665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86095" y="1905000"/>
            <a:ext cx="4293817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41939" y="1905000"/>
            <a:ext cx="4293817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38E2C-2D0B-4486-8094-11B0E219EE4E}" type="slidenum">
              <a:rPr lang="ru-RU"/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86093" y="721351"/>
            <a:ext cx="8749282" cy="2492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86093" y="3371561"/>
            <a:ext cx="8749282" cy="44319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86093" y="721351"/>
            <a:ext cx="8749282" cy="2492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86093" y="1604520"/>
            <a:ext cx="8749282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86093" y="721351"/>
            <a:ext cx="8749282" cy="2492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86093" y="1604520"/>
            <a:ext cx="4269576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969626" y="1604520"/>
            <a:ext cx="4269576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86093" y="721351"/>
            <a:ext cx="8749282" cy="2492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86093" y="2705921"/>
            <a:ext cx="8749282" cy="44319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86093" y="721351"/>
            <a:ext cx="8749282" cy="2492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86093" y="1604520"/>
            <a:ext cx="4269576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969626" y="1604520"/>
            <a:ext cx="4269576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86093" y="3682080"/>
            <a:ext cx="4269576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86093" y="721351"/>
            <a:ext cx="8749282" cy="2492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86093" y="1604520"/>
            <a:ext cx="4269576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969626" y="1604520"/>
            <a:ext cx="4269576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969626" y="3682080"/>
            <a:ext cx="4269576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86093" y="721351"/>
            <a:ext cx="8749282" cy="2492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86093" y="1604520"/>
            <a:ext cx="4269576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969626" y="1604520"/>
            <a:ext cx="4269576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86093" y="3682080"/>
            <a:ext cx="8749282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86093" y="721351"/>
            <a:ext cx="8749282" cy="2492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86093" y="1604520"/>
            <a:ext cx="8749282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86093" y="3682080"/>
            <a:ext cx="8749282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86093" y="721351"/>
            <a:ext cx="8749282" cy="2492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86093" y="1604520"/>
            <a:ext cx="4269576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969626" y="1604520"/>
            <a:ext cx="4269576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86093" y="3682080"/>
            <a:ext cx="4269576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969626" y="3682080"/>
            <a:ext cx="4269576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86093" y="721351"/>
            <a:ext cx="8749282" cy="2492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86092" y="1604520"/>
            <a:ext cx="281704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444367" y="1604520"/>
            <a:ext cx="281704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402642" y="1604520"/>
            <a:ext cx="281704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86092" y="3682080"/>
            <a:ext cx="281704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444367" y="3682080"/>
            <a:ext cx="281704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402642" y="3682080"/>
            <a:ext cx="281704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314" y="1709742"/>
            <a:ext cx="8385096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314" y="4589467"/>
            <a:ext cx="838509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377" y="1825625"/>
            <a:ext cx="413178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1687" y="1825625"/>
            <a:ext cx="413178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643" y="365129"/>
            <a:ext cx="8385096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644" y="1681163"/>
            <a:ext cx="411279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644" y="2505075"/>
            <a:ext cx="411279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1688" y="1681163"/>
            <a:ext cx="413305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1688" y="2505075"/>
            <a:ext cx="4133053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643" y="457200"/>
            <a:ext cx="31355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3052" y="987429"/>
            <a:ext cx="49216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643" y="2057400"/>
            <a:ext cx="31355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643" y="457200"/>
            <a:ext cx="31355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3052" y="987429"/>
            <a:ext cx="4921687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643" y="2057400"/>
            <a:ext cx="31355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4" Type="http://schemas.openxmlformats.org/officeDocument/2006/relationships/theme" Target="../theme/theme2.xml"/><Relationship Id="rId13" Type="http://schemas.openxmlformats.org/officeDocument/2006/relationships/image" Target="../media/image2.jpeg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72185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49" y="1465729"/>
            <a:ext cx="8367224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 smtClean="0"/>
          </a:p>
          <a:p>
            <a:pPr lvl="3"/>
            <a:r>
              <a:rPr lang="en-US" dirty="0" smtClean="0"/>
              <a:t>Fourth level</a:t>
            </a:r>
            <a:endParaRPr lang="en-US" dirty="0" smtClean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377" y="6356354"/>
            <a:ext cx="218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20363" y="6356354"/>
            <a:ext cx="32811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6057" y="6356354"/>
            <a:ext cx="218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377" y="1"/>
            <a:ext cx="8385096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486092" y="6356520"/>
            <a:ext cx="2268177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fld id="{9960D854-0E02-4179-A5AF-CA4ED4BDF630}" type="datetime">
              <a:rPr lang="ru-RU" sz="1200" spc="-1" smtClean="0">
                <a:solidFill>
                  <a:srgbClr val="8B8B8B"/>
                </a:solidFill>
                <a:latin typeface="Times New Roman" panose="02020603050405020304"/>
              </a:rPr>
            </a:fld>
            <a:endParaRPr lang="ru-RU" sz="1200" spc="-1">
              <a:solidFill>
                <a:prstClr val="black"/>
              </a:solidFill>
              <a:latin typeface="Times New Roman" panose="02020603050405020304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3321504" y="6356520"/>
            <a:ext cx="3078076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ru-RU" sz="2400" spc="-1">
              <a:solidFill>
                <a:prstClr val="black"/>
              </a:solidFill>
              <a:latin typeface="Times New Roman" panose="02020603050405020304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6967198" y="6356520"/>
            <a:ext cx="2268177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/>
            <a:fld id="{7D32BAB9-1970-4CC1-81E7-6E2BF8880B11}" type="slidenum">
              <a:rPr lang="ru-RU" sz="1200" spc="-1" smtClean="0">
                <a:solidFill>
                  <a:srgbClr val="8B8B8B"/>
                </a:solidFill>
                <a:latin typeface="Times New Roman" panose="02020603050405020304"/>
              </a:rPr>
            </a:fld>
            <a:endParaRPr lang="ru-RU" sz="1200" spc="-1">
              <a:solidFill>
                <a:prstClr val="black"/>
              </a:solidFill>
              <a:latin typeface="Times New Roman" panose="02020603050405020304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86093" y="273600"/>
            <a:ext cx="8749282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Times New Roman" panose="02020603050405020304"/>
              </a:rPr>
              <a:t>Для правки текста заглавия щёлкните мышью</a:t>
            </a:r>
            <a:endParaRPr lang="ru-RU" sz="18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86093" y="1604520"/>
            <a:ext cx="8749282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1800" indent="-323850">
              <a:spcBef>
                <a:spcPts val="141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Times New Roman" panose="02020603050405020304"/>
              </a:rPr>
              <a:t>Для правки структуры щёлкните мышью</a:t>
            </a:r>
            <a:endParaRPr lang="ru-RU" sz="3200" b="0" strike="noStrike" spc="-1">
              <a:solidFill>
                <a:srgbClr val="000000"/>
              </a:solidFill>
              <a:latin typeface="Times New Roman" panose="02020603050405020304"/>
            </a:endParaRPr>
          </a:p>
          <a:p>
            <a:pPr marL="864235" lvl="1" indent="-323850">
              <a:spcBef>
                <a:spcPts val="1135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ru-RU" sz="2400" b="0" strike="noStrike" spc="-1">
                <a:solidFill>
                  <a:srgbClr val="000000"/>
                </a:solidFill>
                <a:latin typeface="Times New Roman" panose="02020603050405020304"/>
              </a:rPr>
              <a:t>Второй уровень структуры</a:t>
            </a:r>
            <a:endParaRPr lang="ru-RU" sz="2400" b="0" strike="noStrike" spc="-1">
              <a:solidFill>
                <a:srgbClr val="000000"/>
              </a:solidFill>
              <a:latin typeface="Times New Roman" panose="02020603050405020304"/>
            </a:endParaRPr>
          </a:p>
          <a:p>
            <a:pPr marL="1296035" lvl="2" indent="-288290">
              <a:spcBef>
                <a:spcPts val="85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Times New Roman" panose="02020603050405020304"/>
              </a:rPr>
              <a:t>Третий уровень структуры</a:t>
            </a:r>
            <a:endParaRPr lang="ru-RU" sz="2000" b="0" strike="noStrike" spc="-1">
              <a:solidFill>
                <a:srgbClr val="000000"/>
              </a:solidFill>
              <a:latin typeface="Times New Roman" panose="02020603050405020304"/>
            </a:endParaRPr>
          </a:p>
          <a:p>
            <a:pPr marL="1727835" lvl="3" indent="-215900">
              <a:spcBef>
                <a:spcPts val="565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Times New Roman" panose="02020603050405020304"/>
              </a:rPr>
              <a:t>Четвёртый уровень структуры</a:t>
            </a:r>
            <a:endParaRPr lang="ru-RU" sz="2000" b="0" strike="noStrike" spc="-1">
              <a:solidFill>
                <a:srgbClr val="000000"/>
              </a:solidFill>
              <a:latin typeface="Times New Roman" panose="02020603050405020304"/>
            </a:endParaRPr>
          </a:p>
          <a:p>
            <a:pPr marL="2160270" lvl="4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Times New Roman" panose="02020603050405020304"/>
              </a:rPr>
              <a:t>Пятый уровень структуры</a:t>
            </a:r>
            <a:endParaRPr lang="ru-RU" sz="2000" b="0" strike="noStrike" spc="-1">
              <a:solidFill>
                <a:srgbClr val="000000"/>
              </a:solidFill>
              <a:latin typeface="Times New Roman" panose="02020603050405020304"/>
            </a:endParaRPr>
          </a:p>
          <a:p>
            <a:pPr marL="2592070" lvl="5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Times New Roman" panose="02020603050405020304"/>
              </a:rPr>
              <a:t>Шестой уровень структуры</a:t>
            </a:r>
            <a:endParaRPr lang="ru-RU" sz="2000" b="0" strike="noStrike" spc="-1">
              <a:solidFill>
                <a:srgbClr val="000000"/>
              </a:solidFill>
              <a:latin typeface="Times New Roman" panose="02020603050405020304"/>
            </a:endParaRPr>
          </a:p>
          <a:p>
            <a:pPr marL="3023870" lvl="6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Times New Roman" panose="02020603050405020304"/>
              </a:rPr>
              <a:t>Седьмой уровень структуры</a:t>
            </a:r>
            <a:endParaRPr lang="ru-RU" sz="2000" b="0" strike="noStrike" spc="-1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1800" indent="-323850" algn="l" defTabSz="914400" rtl="0" eaLnBrk="1" latinLnBrk="0" hangingPunct="1">
        <a:lnSpc>
          <a:spcPct val="90000"/>
        </a:lnSpc>
        <a:spcBef>
          <a:spcPts val="1415"/>
        </a:spcBef>
        <a:buClr>
          <a:srgbClr val="000000"/>
        </a:buClr>
        <a:buSzPct val="45000"/>
        <a:buFont typeface="Wingdings" panose="05000000000000000000" pitchFamily="2" charset="2"/>
        <a:buChar char="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9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1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5170805" y="4265295"/>
            <a:ext cx="4081780" cy="104267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2900" indent="-342900" algn="ctr"/>
            <a:r>
              <a:rPr lang="ru-RU" b="1" i="1" spc="-1" dirty="0">
                <a:solidFill>
                  <a:prstClr val="black"/>
                </a:solidFill>
                <a:latin typeface="Arial" panose="020B0604020202020204"/>
              </a:rPr>
              <a:t>Юнусова Альбина Расиховна</a:t>
            </a:r>
            <a:endParaRPr lang="ru-RU" b="1" i="1" spc="-1" dirty="0">
              <a:solidFill>
                <a:prstClr val="black"/>
              </a:solidFill>
              <a:latin typeface="Arial" panose="020B0604020202020204"/>
            </a:endParaRPr>
          </a:p>
          <a:p>
            <a:pPr marL="342900" indent="-342900" algn="ctr"/>
            <a:r>
              <a:rPr lang="ru-RU" b="1" i="1" spc="-1" dirty="0">
                <a:solidFill>
                  <a:srgbClr val="000000"/>
                </a:solidFill>
                <a:latin typeface="Times New Roman" panose="02020603050405020304"/>
              </a:rPr>
              <a:t>учитель английского языка</a:t>
            </a:r>
            <a:endParaRPr lang="ru-RU" b="1" i="1" spc="-1" dirty="0">
              <a:solidFill>
                <a:prstClr val="black"/>
              </a:solidFill>
              <a:latin typeface="Arial" panose="020B0604020202020204"/>
            </a:endParaRPr>
          </a:p>
          <a:p>
            <a:pPr marL="342900" indent="-342900" algn="ctr"/>
            <a:r>
              <a:rPr lang="ru-RU" b="1" i="1" spc="-1" dirty="0">
                <a:solidFill>
                  <a:srgbClr val="000000"/>
                </a:solidFill>
                <a:latin typeface="Times New Roman" panose="02020603050405020304"/>
              </a:rPr>
              <a:t>МАОУ СОШ № 35</a:t>
            </a:r>
            <a:endParaRPr lang="ru-RU" b="1" i="1" spc="-1" dirty="0">
              <a:solidFill>
                <a:srgbClr val="000000"/>
              </a:solidFill>
              <a:latin typeface="Times New Roman" panose="02020603050405020304"/>
            </a:endParaRPr>
          </a:p>
          <a:p>
            <a:pPr marL="342900" indent="-342900" algn="ctr"/>
            <a:r>
              <a:rPr lang="ru-RU" b="1" i="1" spc="-1" dirty="0">
                <a:solidFill>
                  <a:srgbClr val="000000"/>
                </a:solidFill>
                <a:latin typeface="Times New Roman" panose="02020603050405020304"/>
              </a:rPr>
              <a:t>г. Анапа</a:t>
            </a:r>
            <a:endParaRPr lang="ru-RU" b="1" i="1" spc="-1" dirty="0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130" name="CustomShape 2"/>
          <p:cNvSpPr/>
          <p:nvPr/>
        </p:nvSpPr>
        <p:spPr>
          <a:xfrm rot="21238800">
            <a:off x="1118725" y="1571760"/>
            <a:ext cx="7134480" cy="138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/>
            <a:endParaRPr lang="ru-RU" sz="4400" spc="-1" dirty="0">
              <a:solidFill>
                <a:prstClr val="black"/>
              </a:solidFill>
              <a:latin typeface="Arial" panose="020B0604020202020204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87245" y="600710"/>
            <a:ext cx="6050280" cy="210883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ru-RU" altLang="ru-RU" sz="2600" b="1" dirty="0">
                <a:solidFill>
                  <a:srgbClr val="AF09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Использование цифровых образовательных ресурсов на уроках английского </a:t>
            </a:r>
            <a:r>
              <a:rPr lang="ru-RU" altLang="ru-RU" sz="2600" b="1" dirty="0" smtClean="0">
                <a:solidFill>
                  <a:srgbClr val="AF09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языка</a:t>
            </a:r>
            <a:endParaRPr lang="ru-RU" altLang="ru-RU" sz="2600" b="1" dirty="0">
              <a:solidFill>
                <a:srgbClr val="AF09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1000" fill="hold"/>
                                        <p:tgtEl>
                                          <p:spTgt spid="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1000" fill="hold"/>
                                        <p:tgtEl>
                                          <p:spTgt spid="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Текст 2"/>
          <p:cNvSpPr>
            <a:spLocks noGrp="1"/>
          </p:cNvSpPr>
          <p:nvPr>
            <p:ph type="body" sz="half" idx="1"/>
          </p:nvPr>
        </p:nvSpPr>
        <p:spPr>
          <a:xfrm>
            <a:off x="373686" y="-193"/>
            <a:ext cx="8956350" cy="1417981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None/>
            </a:pPr>
            <a:r>
              <a:rPr lang="ru-RU" sz="3400" b="1" dirty="0" smtClean="0">
                <a:solidFill>
                  <a:srgbClr val="C00000"/>
                </a:solidFill>
              </a:rPr>
              <a:t>Ресурс </a:t>
            </a:r>
            <a:r>
              <a:rPr lang="en-US" sz="3400" b="1" dirty="0" smtClean="0">
                <a:solidFill>
                  <a:srgbClr val="C00000"/>
                </a:solidFill>
              </a:rPr>
              <a:t>starfall.com</a:t>
            </a:r>
            <a:endParaRPr lang="ru-RU" sz="3400" b="1" dirty="0" smtClean="0">
              <a:solidFill>
                <a:srgbClr val="C00000"/>
              </a:solidFill>
            </a:endParaRP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Бесплатные инструменты для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чтению – слова и выражения озвучиваются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37746" y="1547495"/>
            <a:ext cx="7734300" cy="488011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edge/>
      </p:transition>
    </mc:Choice>
    <mc:Fallback>
      <p:transition spd="slow">
        <p:wedg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095" y="292101"/>
            <a:ext cx="8749665" cy="913847"/>
          </a:xfrm>
        </p:spPr>
        <p:txBody>
          <a:bodyPr/>
          <a:lstStyle/>
          <a:p>
            <a:pPr algn="ctr"/>
            <a:r>
              <a:rPr lang="ru-RU" b="1" u="sng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Интерактивные презентации</a:t>
            </a:r>
            <a:endParaRPr lang="ru-RU" b="1" u="sng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205948"/>
            <a:ext cx="3826124" cy="298008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6801" y="1205948"/>
            <a:ext cx="4308959" cy="286259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9543" y="4186031"/>
            <a:ext cx="3934515" cy="235585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5193" y="4188622"/>
            <a:ext cx="3036128" cy="241544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203254" y="4384740"/>
            <a:ext cx="3366052" cy="218823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edge/>
      </p:transition>
    </mc:Choice>
    <mc:Fallback>
      <p:transition spd="slow">
        <p:wedg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721850" cy="68576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0" y="11308556"/>
                </a:moveTo>
                <a:lnTo>
                  <a:pt x="20104099" y="11308556"/>
                </a:lnTo>
                <a:lnTo>
                  <a:pt x="20104099" y="1"/>
                </a:lnTo>
                <a:lnTo>
                  <a:pt x="0" y="1"/>
                </a:lnTo>
                <a:lnTo>
                  <a:pt x="0" y="11308556"/>
                </a:lnTo>
              </a:path>
            </a:pathLst>
          </a:custGeom>
          <a:solidFill>
            <a:srgbClr val="94D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68377" y="53314"/>
            <a:ext cx="8385096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">
              <a:lnSpc>
                <a:spcPct val="100000"/>
              </a:lnSpc>
            </a:pPr>
            <a:r>
              <a:rPr spc="-21" dirty="0"/>
              <a:t>Раб</a:t>
            </a:r>
            <a:r>
              <a:rPr spc="-63" dirty="0"/>
              <a:t>о</a:t>
            </a:r>
            <a:r>
              <a:rPr spc="-18" dirty="0"/>
              <a:t>та</a:t>
            </a:r>
            <a:endParaRPr dirty="0"/>
          </a:p>
          <a:p>
            <a:pPr marL="6985">
              <a:lnSpc>
                <a:spcPct val="100000"/>
              </a:lnSpc>
              <a:spcBef>
                <a:spcPts val="15"/>
              </a:spcBef>
            </a:pPr>
            <a:r>
              <a:rPr dirty="0"/>
              <a:t>в</a:t>
            </a:r>
            <a:r>
              <a:rPr spc="3" dirty="0"/>
              <a:t> </a:t>
            </a:r>
            <a:r>
              <a:rPr dirty="0"/>
              <a:t>кла</a:t>
            </a:r>
            <a:r>
              <a:rPr spc="-29" dirty="0"/>
              <a:t>с</a:t>
            </a:r>
            <a:r>
              <a:rPr dirty="0"/>
              <a:t>се</a:t>
            </a:r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3382082" y="0"/>
            <a:ext cx="6339768" cy="6857517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35838" y="2331112"/>
            <a:ext cx="2411424" cy="36012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"/>
            <a:r>
              <a:rPr sz="2200" b="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Фронта</a:t>
            </a:r>
            <a:r>
              <a:rPr sz="2200" b="1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л</a:t>
            </a:r>
            <a:r>
              <a:rPr sz="2200" b="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ьная</a:t>
            </a:r>
            <a:r>
              <a:rPr sz="2200" b="1" spc="-2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200" b="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раб</a:t>
            </a:r>
            <a:r>
              <a:rPr sz="2200" b="1" spc="-1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</a:t>
            </a:r>
            <a:r>
              <a:rPr sz="2200" b="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та</a:t>
            </a:r>
            <a:endParaRPr sz="2200" dirty="0">
              <a:latin typeface="Calibri" panose="020F0502020204030204"/>
              <a:cs typeface="Calibri" panose="020F0502020204030204"/>
            </a:endParaRPr>
          </a:p>
          <a:p>
            <a:pPr marL="6985" marR="2540">
              <a:lnSpc>
                <a:spcPct val="101000"/>
              </a:lnSpc>
              <a:spcBef>
                <a:spcPts val="740"/>
              </a:spcBef>
            </a:pPr>
            <a:r>
              <a:rPr sz="1500" spc="-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Де</a:t>
            </a:r>
            <a:r>
              <a:rPr sz="1500" spc="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мон</a:t>
            </a:r>
            <a:r>
              <a:rPr sz="1500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с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трация</a:t>
            </a:r>
            <a:r>
              <a:rPr sz="1500" spc="-16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500" spc="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и</a:t>
            </a:r>
            <a:r>
              <a:rPr sz="1500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разбор заданий</a:t>
            </a:r>
            <a:r>
              <a:rPr sz="1500" spc="-1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в</a:t>
            </a:r>
            <a:r>
              <a:rPr sz="1500" spc="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500" spc="-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к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ла</a:t>
            </a:r>
            <a:r>
              <a:rPr sz="15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с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се</a:t>
            </a:r>
            <a:r>
              <a:rPr sz="1500" spc="-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на ин</a:t>
            </a:r>
            <a:r>
              <a:rPr sz="1500" spc="-1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т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ера</a:t>
            </a:r>
            <a:r>
              <a:rPr sz="1500" spc="-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к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тивной</a:t>
            </a:r>
            <a:r>
              <a:rPr sz="1500" spc="-16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5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д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ос</a:t>
            </a:r>
            <a:r>
              <a:rPr sz="1500" spc="-16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к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е</a:t>
            </a:r>
            <a:r>
              <a:rPr sz="1500" spc="-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500" spc="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или</a:t>
            </a:r>
            <a:r>
              <a:rPr sz="15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чер</a:t>
            </a:r>
            <a:r>
              <a:rPr sz="1500" spc="-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е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з прое</a:t>
            </a:r>
            <a:r>
              <a:rPr sz="1500" spc="-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к</a:t>
            </a:r>
            <a:r>
              <a:rPr sz="15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т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ор.</a:t>
            </a:r>
            <a:endParaRPr sz="1500" dirty="0">
              <a:latin typeface="Calibri" panose="020F0502020204030204"/>
              <a:cs typeface="Calibri" panose="020F0502020204030204"/>
            </a:endParaRPr>
          </a:p>
          <a:p>
            <a:pPr>
              <a:spcBef>
                <a:spcPts val="30"/>
              </a:spcBef>
            </a:pPr>
            <a:endParaRPr sz="2000" dirty="0">
              <a:latin typeface="Times New Roman" panose="02020603050405020304"/>
              <a:cs typeface="Times New Roman" panose="02020603050405020304"/>
            </a:endParaRPr>
          </a:p>
          <a:p>
            <a:pPr marL="6985"/>
            <a:r>
              <a:rPr sz="2200" b="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Цифровая</a:t>
            </a:r>
            <a:r>
              <a:rPr sz="2200" b="1" spc="-1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200" b="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ш</a:t>
            </a:r>
            <a:r>
              <a:rPr sz="2200" b="1" spc="-40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ко</a:t>
            </a:r>
            <a:r>
              <a:rPr sz="2200" b="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ла</a:t>
            </a:r>
            <a:endParaRPr sz="2200" dirty="0">
              <a:latin typeface="Calibri" panose="020F0502020204030204"/>
              <a:cs typeface="Calibri" panose="020F0502020204030204"/>
            </a:endParaRPr>
          </a:p>
          <a:p>
            <a:pPr marL="6985" marR="307975">
              <a:lnSpc>
                <a:spcPct val="101000"/>
              </a:lnSpc>
              <a:spcBef>
                <a:spcPts val="695"/>
              </a:spcBef>
            </a:pP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Раб</a:t>
            </a:r>
            <a:r>
              <a:rPr sz="1500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та</a:t>
            </a:r>
            <a:r>
              <a:rPr sz="15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со</a:t>
            </a:r>
            <a:r>
              <a:rPr sz="1500" spc="-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ср</a:t>
            </a:r>
            <a:r>
              <a:rPr sz="1500" spc="-24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е</a:t>
            </a:r>
            <a:r>
              <a:rPr sz="15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д</a:t>
            </a:r>
            <a:r>
              <a:rPr sz="1500" spc="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ой</a:t>
            </a:r>
            <a:r>
              <a:rPr sz="1500" spc="-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во</a:t>
            </a:r>
            <a:r>
              <a:rPr sz="1500" spc="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вр</a:t>
            </a:r>
            <a:r>
              <a:rPr sz="15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е</a:t>
            </a:r>
            <a:r>
              <a:rPr sz="1500" spc="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мя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уро</a:t>
            </a:r>
            <a:r>
              <a:rPr sz="1500" spc="-2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к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а</a:t>
            </a:r>
            <a:r>
              <a:rPr sz="1500" spc="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500" spc="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или</a:t>
            </a:r>
            <a:r>
              <a:rPr sz="15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фак</a:t>
            </a:r>
            <a:r>
              <a:rPr sz="1500" spc="-47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у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л</a:t>
            </a:r>
            <a:r>
              <a:rPr sz="1500" spc="-60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ь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та</a:t>
            </a:r>
            <a:r>
              <a:rPr sz="1500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т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ива</a:t>
            </a:r>
            <a:r>
              <a:rPr sz="15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на пер</a:t>
            </a:r>
            <a:r>
              <a:rPr sz="1500" spc="-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с</a:t>
            </a:r>
            <a:r>
              <a:rPr sz="1500" spc="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ональном</a:t>
            </a:r>
            <a:r>
              <a:rPr sz="1500" spc="-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500" spc="-1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к</a:t>
            </a:r>
            <a:r>
              <a:rPr sz="1500" spc="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омпь</a:t>
            </a:r>
            <a:r>
              <a:rPr sz="1500" spc="-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ю</a:t>
            </a:r>
            <a:r>
              <a:rPr sz="15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т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ер</a:t>
            </a:r>
            <a:r>
              <a:rPr sz="1500" spc="-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е</a:t>
            </a:r>
            <a:r>
              <a:rPr sz="1500" spc="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.</a:t>
            </a:r>
            <a:endParaRPr sz="1500" dirty="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721850" cy="68576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0" y="11308556"/>
                </a:moveTo>
                <a:lnTo>
                  <a:pt x="20104099" y="11308556"/>
                </a:lnTo>
                <a:lnTo>
                  <a:pt x="20104099" y="1"/>
                </a:lnTo>
                <a:lnTo>
                  <a:pt x="0" y="1"/>
                </a:lnTo>
                <a:lnTo>
                  <a:pt x="0" y="11308556"/>
                </a:lnTo>
              </a:path>
            </a:pathLst>
          </a:custGeom>
          <a:solidFill>
            <a:srgbClr val="94D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68377" y="46902"/>
            <a:ext cx="8385096" cy="1243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">
              <a:lnSpc>
                <a:spcPct val="100000"/>
              </a:lnSpc>
            </a:pPr>
            <a:r>
              <a:rPr spc="-21" dirty="0"/>
              <a:t>Раб</a:t>
            </a:r>
            <a:r>
              <a:rPr spc="-63" dirty="0"/>
              <a:t>о</a:t>
            </a:r>
            <a:r>
              <a:rPr spc="-18" dirty="0"/>
              <a:t>та</a:t>
            </a:r>
            <a:endParaRPr dirty="0"/>
          </a:p>
          <a:p>
            <a:pPr marL="6985">
              <a:lnSpc>
                <a:spcPct val="100000"/>
              </a:lnSpc>
              <a:spcBef>
                <a:spcPts val="45"/>
              </a:spcBef>
            </a:pPr>
            <a:r>
              <a:rPr spc="-37" dirty="0"/>
              <a:t>д</a:t>
            </a:r>
            <a:r>
              <a:rPr dirty="0"/>
              <a:t>ома</a:t>
            </a: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435838" y="2311822"/>
            <a:ext cx="2350931" cy="10156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"/>
            <a:r>
              <a:rPr sz="2200" b="1" spc="-32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К</a:t>
            </a:r>
            <a:r>
              <a:rPr sz="2200" b="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омпь</a:t>
            </a:r>
            <a:r>
              <a:rPr sz="2200" b="1" spc="-1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ю</a:t>
            </a:r>
            <a:r>
              <a:rPr sz="2200" b="1" spc="-2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т</a:t>
            </a:r>
            <a:r>
              <a:rPr sz="2200" b="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ер,</a:t>
            </a:r>
            <a:r>
              <a:rPr sz="2200" b="1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200" b="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планш</a:t>
            </a:r>
            <a:r>
              <a:rPr sz="2200" b="1" spc="-1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е</a:t>
            </a:r>
            <a:r>
              <a:rPr sz="2200" b="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т</a:t>
            </a:r>
            <a:endParaRPr sz="2200" dirty="0">
              <a:latin typeface="Calibri" panose="020F0502020204030204"/>
              <a:cs typeface="Calibri" panose="020F0502020204030204"/>
            </a:endParaRPr>
          </a:p>
          <a:p>
            <a:pPr marL="6985">
              <a:spcBef>
                <a:spcPts val="15"/>
              </a:spcBef>
            </a:pPr>
            <a:r>
              <a:rPr sz="2200" b="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или</a:t>
            </a:r>
            <a:r>
              <a:rPr sz="2200" b="1" spc="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200" b="1" spc="-26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т</a:t>
            </a:r>
            <a:r>
              <a:rPr sz="2200" b="1" spc="-37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е</a:t>
            </a:r>
            <a:r>
              <a:rPr sz="2200" b="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лефон</a:t>
            </a:r>
            <a:endParaRPr sz="2200" dirty="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5838" y="3798347"/>
            <a:ext cx="2638666" cy="11657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" marR="2540">
              <a:lnSpc>
                <a:spcPct val="101000"/>
              </a:lnSpc>
            </a:pPr>
            <a:r>
              <a:rPr sz="1500" spc="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Преп</a:t>
            </a:r>
            <a:r>
              <a:rPr sz="1500" spc="-37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дава</a:t>
            </a:r>
            <a:r>
              <a:rPr sz="1500" spc="-1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т</a:t>
            </a:r>
            <a:r>
              <a:rPr sz="1500" spc="-24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е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ль</a:t>
            </a:r>
            <a:r>
              <a:rPr sz="1500" spc="-1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500" spc="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м</a:t>
            </a:r>
            <a:r>
              <a:rPr sz="15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ож</a:t>
            </a:r>
            <a:r>
              <a:rPr sz="1500" spc="-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е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т</a:t>
            </a:r>
            <a:r>
              <a:rPr sz="1500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дать</a:t>
            </a:r>
            <a:r>
              <a:rPr sz="1500" spc="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5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д</a:t>
            </a:r>
            <a:r>
              <a:rPr sz="1500" spc="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омашнее</a:t>
            </a:r>
            <a:r>
              <a:rPr sz="1500" spc="-1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задание</a:t>
            </a:r>
            <a:r>
              <a:rPr sz="1500" spc="-2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в</a:t>
            </a:r>
            <a:r>
              <a:rPr sz="1500" spc="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500" spc="-40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</a:t>
            </a:r>
            <a:r>
              <a:rPr sz="1500" spc="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дин</a:t>
            </a:r>
            <a:r>
              <a:rPr sz="1500" spc="-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клик. </a:t>
            </a:r>
            <a:r>
              <a:rPr lang="ru-RU" sz="1500" spc="5" dirty="0" smtClean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Многие </a:t>
            </a:r>
            <a:r>
              <a:rPr lang="ru-RU" sz="1500" spc="5" dirty="0" smtClean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ресурсы в состоянии </a:t>
            </a:r>
            <a:r>
              <a:rPr sz="1500" spc="5" dirty="0" err="1" smtClean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ав</a:t>
            </a:r>
            <a:r>
              <a:rPr sz="1500" spc="-11" dirty="0" err="1" smtClean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т</a:t>
            </a:r>
            <a:r>
              <a:rPr sz="1500" spc="8" dirty="0" err="1" smtClean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ом</a:t>
            </a:r>
            <a:r>
              <a:rPr sz="1500" spc="-3" dirty="0" err="1" smtClean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а</a:t>
            </a:r>
            <a:r>
              <a:rPr sz="1500" spc="5" dirty="0" err="1" smtClean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т</a:t>
            </a:r>
            <a:r>
              <a:rPr sz="1500" dirty="0" err="1" smtClean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ич</a:t>
            </a:r>
            <a:r>
              <a:rPr sz="1500" spc="5" dirty="0" err="1" smtClean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е</a:t>
            </a:r>
            <a:r>
              <a:rPr sz="1500" dirty="0" err="1" smtClean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с</a:t>
            </a:r>
            <a:r>
              <a:rPr sz="1500" spc="5" dirty="0" err="1" smtClean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ки</a:t>
            </a:r>
            <a:r>
              <a:rPr sz="1500" spc="-18" dirty="0" smtClean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500" spc="5" dirty="0" err="1" smtClean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прове</a:t>
            </a:r>
            <a:r>
              <a:rPr sz="1500" spc="3" dirty="0" err="1" smtClean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р</a:t>
            </a:r>
            <a:r>
              <a:rPr sz="1500" spc="5" dirty="0" err="1" smtClean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ит</a:t>
            </a:r>
            <a:r>
              <a:rPr lang="ru-RU" sz="1500" spc="5" dirty="0" smtClean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ь</a:t>
            </a:r>
            <a:r>
              <a:rPr sz="1500" spc="5" dirty="0" smtClean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раб</a:t>
            </a:r>
            <a:r>
              <a:rPr sz="1500" spc="-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ту</a:t>
            </a:r>
            <a:r>
              <a:rPr sz="15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500" spc="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и</a:t>
            </a:r>
            <a:r>
              <a:rPr sz="1500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500" spc="5" dirty="0" err="1" smtClean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выстав</a:t>
            </a:r>
            <a:r>
              <a:rPr sz="1500" dirty="0" err="1" smtClean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и</a:t>
            </a:r>
            <a:r>
              <a:rPr sz="1500" spc="5" dirty="0" err="1" smtClean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т</a:t>
            </a:r>
            <a:r>
              <a:rPr lang="ru-RU" sz="1500" spc="5" dirty="0" smtClean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ь</a:t>
            </a:r>
            <a:r>
              <a:rPr sz="1500" spc="-18" dirty="0" smtClean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500" spc="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</a:t>
            </a:r>
            <a:r>
              <a:rPr sz="15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ц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ен</a:t>
            </a:r>
            <a:r>
              <a:rPr sz="1500" spc="-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к</a:t>
            </a:r>
            <a:r>
              <a:rPr sz="1500" spc="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и.</a:t>
            </a:r>
            <a:endParaRPr sz="1500" dirty="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378950" y="0"/>
            <a:ext cx="6342899" cy="6857517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5593902" cy="6857615"/>
          </a:xfrm>
          <a:custGeom>
            <a:avLst/>
            <a:gdLst/>
            <a:ahLst/>
            <a:cxnLst/>
            <a:rect l="l" t="t" r="r" b="b"/>
            <a:pathLst>
              <a:path w="11567795" h="11308715">
                <a:moveTo>
                  <a:pt x="0" y="11308554"/>
                </a:moveTo>
                <a:lnTo>
                  <a:pt x="11567396" y="11308554"/>
                </a:lnTo>
                <a:lnTo>
                  <a:pt x="11567396" y="0"/>
                </a:lnTo>
                <a:lnTo>
                  <a:pt x="0" y="0"/>
                </a:lnTo>
                <a:lnTo>
                  <a:pt x="0" y="11308554"/>
                </a:lnTo>
              </a:path>
            </a:pathLst>
          </a:custGeom>
          <a:solidFill>
            <a:srgbClr val="94D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593709" y="0"/>
            <a:ext cx="4128255" cy="6857615"/>
          </a:xfrm>
          <a:custGeom>
            <a:avLst/>
            <a:gdLst/>
            <a:ahLst/>
            <a:cxnLst/>
            <a:rect l="l" t="t" r="r" b="b"/>
            <a:pathLst>
              <a:path w="8536940" h="11308715">
                <a:moveTo>
                  <a:pt x="0" y="0"/>
                </a:moveTo>
                <a:lnTo>
                  <a:pt x="0" y="11308551"/>
                </a:lnTo>
                <a:lnTo>
                  <a:pt x="8536703" y="11308551"/>
                </a:lnTo>
                <a:lnTo>
                  <a:pt x="8536703" y="0"/>
                </a:lnTo>
                <a:lnTo>
                  <a:pt x="0" y="0"/>
                </a:lnTo>
              </a:path>
            </a:pathLst>
          </a:custGeom>
          <a:solidFill>
            <a:srgbClr val="F1F5F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68377" y="361090"/>
            <a:ext cx="8385096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">
              <a:lnSpc>
                <a:spcPct val="100000"/>
              </a:lnSpc>
            </a:pPr>
            <a:r>
              <a:rPr spc="-24" dirty="0"/>
              <a:t>Для</a:t>
            </a:r>
            <a:r>
              <a:rPr spc="-3" dirty="0"/>
              <a:t> </a:t>
            </a:r>
            <a:r>
              <a:rPr spc="-21" dirty="0"/>
              <a:t>учи</a:t>
            </a:r>
            <a:r>
              <a:rPr spc="-58" dirty="0"/>
              <a:t>т</a:t>
            </a:r>
            <a:r>
              <a:rPr spc="-90" dirty="0"/>
              <a:t>е</a:t>
            </a:r>
            <a:r>
              <a:rPr spc="-21" dirty="0"/>
              <a:t>ля</a:t>
            </a:r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2670506" y="1595751"/>
            <a:ext cx="2117558" cy="8874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"/>
            <a:r>
              <a:rPr sz="220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+</a:t>
            </a:r>
            <a:endParaRPr sz="2200" dirty="0">
              <a:latin typeface="Calibri" panose="020F0502020204030204"/>
              <a:cs typeface="Calibri" panose="020F0502020204030204"/>
            </a:endParaRPr>
          </a:p>
          <a:p>
            <a:pPr marL="6985">
              <a:spcBef>
                <a:spcPts val="100"/>
              </a:spcBef>
            </a:pP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С</a:t>
            </a:r>
            <a:r>
              <a:rPr sz="17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кра</a:t>
            </a:r>
            <a:r>
              <a:rPr sz="1700" spc="-32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щ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ение</a:t>
            </a:r>
            <a:r>
              <a:rPr sz="17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вр</a:t>
            </a:r>
            <a:r>
              <a:rPr sz="1700" spc="-1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е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менных</a:t>
            </a:r>
            <a:endParaRPr sz="1700" dirty="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0632" y="2533278"/>
            <a:ext cx="5065293" cy="5284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" marR="2540">
              <a:lnSpc>
                <a:spcPct val="101000"/>
              </a:lnSpc>
              <a:tabLst>
                <a:tab pos="2466975" algn="l"/>
              </a:tabLst>
            </a:pP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и</a:t>
            </a:r>
            <a:r>
              <a:rPr sz="1700" spc="-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упр</a:t>
            </a:r>
            <a:r>
              <a:rPr sz="1700" spc="-16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а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жнения,</a:t>
            </a:r>
            <a:r>
              <a:rPr sz="17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700" spc="-2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в</a:t>
            </a:r>
            <a:r>
              <a:rPr sz="1700" spc="-37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х</a:t>
            </a:r>
            <a:r>
              <a:rPr sz="1700" spc="-5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дящие</a:t>
            </a:r>
            <a:r>
              <a:rPr sz="1700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	</a:t>
            </a:r>
            <a:r>
              <a:rPr sz="17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затрат</a:t>
            </a:r>
            <a:r>
              <a:rPr sz="1700" spc="-16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в</a:t>
            </a:r>
            <a:r>
              <a:rPr sz="1700" spc="-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700" spc="-1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п</a:t>
            </a:r>
            <a:r>
              <a:rPr sz="1700" spc="-40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ль</a:t>
            </a:r>
            <a:r>
              <a:rPr sz="1700" spc="-2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з</a:t>
            </a:r>
            <a:r>
              <a:rPr sz="17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у</a:t>
            </a:r>
            <a:r>
              <a:rPr sz="1700" spc="-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7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р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еализ</a:t>
            </a:r>
            <a:r>
              <a:rPr sz="17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а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ции</a:t>
            </a:r>
            <a:r>
              <a:rPr sz="17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в</a:t>
            </a:r>
            <a:r>
              <a:rPr sz="1700" spc="-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УМК.</a:t>
            </a:r>
            <a:r>
              <a:rPr sz="1700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	</a:t>
            </a:r>
            <a:r>
              <a:rPr sz="1700" spc="-8" dirty="0" err="1" smtClean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тво</a:t>
            </a:r>
            <a:r>
              <a:rPr sz="1700" spc="-11" dirty="0" err="1" smtClean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рчес</a:t>
            </a:r>
            <a:r>
              <a:rPr sz="1700" spc="-40" dirty="0" err="1" smtClean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к</a:t>
            </a:r>
            <a:r>
              <a:rPr sz="1700" spc="-11" dirty="0" err="1" smtClean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</a:t>
            </a:r>
            <a:r>
              <a:rPr sz="1700" spc="-29" dirty="0" err="1" smtClean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г</a:t>
            </a:r>
            <a:r>
              <a:rPr sz="1700" spc="-11" dirty="0" err="1" smtClean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</a:t>
            </a:r>
            <a:r>
              <a:rPr lang="ru-RU" sz="1700" spc="-11" dirty="0" smtClean="0">
                <a:solidFill>
                  <a:srgbClr val="232C34"/>
                </a:solidFill>
                <a:cs typeface="Calibri" panose="020F0502020204030204"/>
              </a:rPr>
              <a:t> п</a:t>
            </a:r>
            <a:r>
              <a:rPr lang="ru-RU" sz="1700" spc="-21" dirty="0" smtClean="0">
                <a:solidFill>
                  <a:srgbClr val="232C34"/>
                </a:solidFill>
                <a:cs typeface="Calibri" panose="020F0502020204030204"/>
              </a:rPr>
              <a:t>о</a:t>
            </a:r>
            <a:r>
              <a:rPr lang="ru-RU" sz="1700" spc="-24" dirty="0" smtClean="0">
                <a:solidFill>
                  <a:srgbClr val="232C34"/>
                </a:solidFill>
                <a:cs typeface="Calibri" panose="020F0502020204030204"/>
              </a:rPr>
              <a:t>т</a:t>
            </a:r>
            <a:r>
              <a:rPr lang="ru-RU" sz="1700" spc="-11" dirty="0" smtClean="0">
                <a:solidFill>
                  <a:srgbClr val="232C34"/>
                </a:solidFill>
                <a:cs typeface="Calibri" panose="020F0502020204030204"/>
              </a:rPr>
              <a:t>енциала.</a:t>
            </a:r>
            <a:endParaRPr sz="1700" dirty="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5179" y="1597022"/>
            <a:ext cx="2038334" cy="8874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"/>
            <a:r>
              <a:rPr sz="220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+</a:t>
            </a:r>
            <a:endParaRPr sz="2200" dirty="0">
              <a:latin typeface="Calibri" panose="020F0502020204030204"/>
              <a:cs typeface="Calibri" panose="020F0502020204030204"/>
            </a:endParaRPr>
          </a:p>
          <a:p>
            <a:pPr marL="6985">
              <a:spcBef>
                <a:spcPts val="115"/>
              </a:spcBef>
            </a:pP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Актуальные</a:t>
            </a:r>
            <a:r>
              <a:rPr sz="1700" spc="-1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ма</a:t>
            </a:r>
            <a:r>
              <a:rPr sz="1700" spc="-26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т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ериалы</a:t>
            </a:r>
            <a:endParaRPr sz="1700" dirty="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5179" y="5073275"/>
            <a:ext cx="2096984" cy="1187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"/>
            <a:r>
              <a:rPr sz="220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+</a:t>
            </a:r>
            <a:endParaRPr sz="2200" dirty="0">
              <a:latin typeface="Calibri" panose="020F0502020204030204"/>
              <a:cs typeface="Calibri" panose="020F0502020204030204"/>
            </a:endParaRPr>
          </a:p>
          <a:p>
            <a:pPr marL="6985">
              <a:spcBef>
                <a:spcPts val="265"/>
              </a:spcBef>
            </a:pPr>
            <a:r>
              <a:rPr sz="1700" spc="-37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К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омпле</a:t>
            </a:r>
            <a:r>
              <a:rPr sz="1700" spc="-37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к</a:t>
            </a:r>
            <a:r>
              <a:rPr sz="17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с</a:t>
            </a:r>
            <a:r>
              <a:rPr sz="1700" spc="-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инст</a:t>
            </a:r>
            <a:r>
              <a:rPr sz="1700" spc="-26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р</a:t>
            </a:r>
            <a:r>
              <a:rPr sz="1700" spc="-1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у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мен</a:t>
            </a:r>
            <a:r>
              <a:rPr sz="1700" spc="-32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т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ов</a:t>
            </a:r>
            <a:endParaRPr sz="1700" dirty="0">
              <a:latin typeface="Calibri" panose="020F0502020204030204"/>
              <a:cs typeface="Calibri" panose="020F0502020204030204"/>
            </a:endParaRPr>
          </a:p>
          <a:p>
            <a:pPr marL="6985"/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для</a:t>
            </a:r>
            <a:r>
              <a:rPr sz="1700" spc="-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преп</a:t>
            </a:r>
            <a:r>
              <a:rPr sz="1700" spc="-5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да</a:t>
            </a:r>
            <a:r>
              <a:rPr sz="17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вания.</a:t>
            </a:r>
            <a:endParaRPr sz="1700" dirty="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5179" y="3470216"/>
            <a:ext cx="1772411" cy="14619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"/>
            <a:r>
              <a:rPr sz="220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+</a:t>
            </a:r>
            <a:endParaRPr sz="2200" dirty="0">
              <a:latin typeface="Calibri" panose="020F0502020204030204"/>
              <a:cs typeface="Calibri" panose="020F0502020204030204"/>
            </a:endParaRPr>
          </a:p>
          <a:p>
            <a:pPr marL="6985" marR="2540">
              <a:lnSpc>
                <a:spcPct val="100000"/>
              </a:lnSpc>
              <a:spcBef>
                <a:spcPts val="300"/>
              </a:spcBef>
            </a:pP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Ав</a:t>
            </a:r>
            <a:r>
              <a:rPr sz="1700" spc="-26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т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оматичес</a:t>
            </a:r>
            <a:r>
              <a:rPr sz="1700" spc="-42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к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ая прове</a:t>
            </a:r>
            <a:r>
              <a:rPr sz="17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р</a:t>
            </a:r>
            <a:r>
              <a:rPr sz="1700" spc="-42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к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а</a:t>
            </a:r>
            <a:r>
              <a:rPr sz="1700" spc="-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700" spc="-32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д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омашних</a:t>
            </a:r>
            <a:r>
              <a:rPr sz="17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зада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ний и</a:t>
            </a:r>
            <a:r>
              <a:rPr sz="1700" spc="-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700" spc="-26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т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ес</a:t>
            </a:r>
            <a:r>
              <a:rPr sz="1700" spc="-29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т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</a:t>
            </a:r>
            <a:r>
              <a:rPr sz="17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в</a:t>
            </a:r>
            <a:r>
              <a:rPr sz="1700" spc="-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.</a:t>
            </a:r>
            <a:endParaRPr sz="1700" dirty="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51569" y="3470216"/>
            <a:ext cx="2060136" cy="11618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305"/>
            <a:r>
              <a:rPr sz="220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+</a:t>
            </a:r>
            <a:endParaRPr sz="2200" dirty="0">
              <a:latin typeface="Calibri" panose="020F0502020204030204"/>
              <a:cs typeface="Calibri" panose="020F0502020204030204"/>
            </a:endParaRPr>
          </a:p>
          <a:p>
            <a:pPr marL="6985">
              <a:spcBef>
                <a:spcPts val="140"/>
              </a:spcBef>
            </a:pPr>
            <a:r>
              <a:rPr sz="1700" spc="-37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К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онтр</a:t>
            </a:r>
            <a:r>
              <a:rPr sz="1700" spc="-40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ль</a:t>
            </a:r>
            <a:r>
              <a:rPr sz="1700" spc="-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700" spc="-1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у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спева</a:t>
            </a:r>
            <a:r>
              <a:rPr sz="1700" spc="-2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е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мости</a:t>
            </a:r>
            <a:endParaRPr sz="1700" dirty="0">
              <a:latin typeface="Calibri" panose="020F0502020204030204"/>
              <a:cs typeface="Calibri" panose="020F0502020204030204"/>
            </a:endParaRPr>
          </a:p>
          <a:p>
            <a:pPr marL="6985">
              <a:spcBef>
                <a:spcPts val="15"/>
              </a:spcBef>
            </a:pP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учени</a:t>
            </a:r>
            <a:r>
              <a:rPr sz="1700" spc="-42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к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ов</a:t>
            </a:r>
            <a:endParaRPr sz="1700" dirty="0"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593709" y="850841"/>
            <a:ext cx="5219831" cy="52387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5593902" cy="6857615"/>
          </a:xfrm>
          <a:custGeom>
            <a:avLst/>
            <a:gdLst/>
            <a:ahLst/>
            <a:cxnLst/>
            <a:rect l="l" t="t" r="r" b="b"/>
            <a:pathLst>
              <a:path w="11567795" h="11308715">
                <a:moveTo>
                  <a:pt x="0" y="11308554"/>
                </a:moveTo>
                <a:lnTo>
                  <a:pt x="11567396" y="11308554"/>
                </a:lnTo>
                <a:lnTo>
                  <a:pt x="11567396" y="0"/>
                </a:lnTo>
                <a:lnTo>
                  <a:pt x="0" y="0"/>
                </a:lnTo>
                <a:lnTo>
                  <a:pt x="0" y="11308554"/>
                </a:lnTo>
              </a:path>
            </a:pathLst>
          </a:custGeom>
          <a:solidFill>
            <a:srgbClr val="94D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593709" y="0"/>
            <a:ext cx="4128255" cy="6857615"/>
          </a:xfrm>
          <a:custGeom>
            <a:avLst/>
            <a:gdLst/>
            <a:ahLst/>
            <a:cxnLst/>
            <a:rect l="l" t="t" r="r" b="b"/>
            <a:pathLst>
              <a:path w="8536940" h="11308715">
                <a:moveTo>
                  <a:pt x="0" y="0"/>
                </a:moveTo>
                <a:lnTo>
                  <a:pt x="0" y="11308551"/>
                </a:lnTo>
                <a:lnTo>
                  <a:pt x="8536703" y="11308551"/>
                </a:lnTo>
                <a:lnTo>
                  <a:pt x="8536703" y="0"/>
                </a:lnTo>
                <a:lnTo>
                  <a:pt x="0" y="0"/>
                </a:lnTo>
              </a:path>
            </a:pathLst>
          </a:custGeom>
          <a:solidFill>
            <a:srgbClr val="F1F5F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68377" y="361090"/>
            <a:ext cx="8385096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">
              <a:lnSpc>
                <a:spcPct val="100000"/>
              </a:lnSpc>
            </a:pPr>
            <a:r>
              <a:rPr spc="-24" dirty="0"/>
              <a:t>Для</a:t>
            </a:r>
            <a:r>
              <a:rPr spc="-5" dirty="0"/>
              <a:t> </a:t>
            </a:r>
            <a:r>
              <a:rPr spc="-21" dirty="0"/>
              <a:t>учени</a:t>
            </a:r>
            <a:r>
              <a:rPr spc="-87" dirty="0"/>
              <a:t>к</a:t>
            </a:r>
            <a:r>
              <a:rPr spc="-21" dirty="0"/>
              <a:t>а</a:t>
            </a:r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415179" y="1595751"/>
            <a:ext cx="1577421" cy="1187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"/>
            <a:r>
              <a:rPr sz="220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+</a:t>
            </a:r>
            <a:endParaRPr sz="2200" dirty="0">
              <a:latin typeface="Calibri" panose="020F0502020204030204"/>
              <a:cs typeface="Calibri" panose="020F0502020204030204"/>
            </a:endParaRPr>
          </a:p>
          <a:p>
            <a:pPr marL="6985" marR="2540">
              <a:lnSpc>
                <a:spcPct val="100000"/>
              </a:lnSpc>
              <a:spcBef>
                <a:spcPts val="530"/>
              </a:spcBef>
            </a:pPr>
            <a:r>
              <a:rPr sz="1700" spc="-40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У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ченик</a:t>
            </a:r>
            <a:r>
              <a:rPr sz="17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в</a:t>
            </a:r>
            <a:r>
              <a:rPr sz="1700" spc="-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700" spc="-34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ц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ентре</a:t>
            </a:r>
            <a:r>
              <a:rPr sz="17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образо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ва</a:t>
            </a:r>
            <a:r>
              <a:rPr sz="1700" spc="-24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т</a:t>
            </a:r>
            <a:r>
              <a:rPr sz="1700" spc="-42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е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льно</a:t>
            </a:r>
            <a:r>
              <a:rPr sz="1700" spc="-32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г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</a:t>
            </a:r>
            <a:r>
              <a:rPr sz="17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про</a:t>
            </a:r>
            <a:r>
              <a:rPr sz="1700" spc="-29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ц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е</a:t>
            </a:r>
            <a:r>
              <a:rPr sz="1700" spc="-1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с</a:t>
            </a:r>
            <a:r>
              <a:rPr sz="17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са.</a:t>
            </a:r>
            <a:endParaRPr sz="1700" dirty="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70507" y="1597021"/>
            <a:ext cx="2553291" cy="1187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"/>
            <a:r>
              <a:rPr sz="220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+</a:t>
            </a:r>
            <a:endParaRPr sz="2200" dirty="0">
              <a:latin typeface="Calibri" panose="020F0502020204030204"/>
              <a:cs typeface="Calibri" panose="020F0502020204030204"/>
            </a:endParaRPr>
          </a:p>
          <a:p>
            <a:pPr marL="6985" marR="2540">
              <a:lnSpc>
                <a:spcPct val="100000"/>
              </a:lnSpc>
              <a:spcBef>
                <a:spcPts val="530"/>
              </a:spcBef>
            </a:pP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Встроенные</a:t>
            </a:r>
            <a:r>
              <a:rPr sz="1700" spc="-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700" spc="-2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а</a:t>
            </a:r>
            <a:r>
              <a:rPr sz="1700" spc="-77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у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диро</a:t>
            </a:r>
            <a:r>
              <a:rPr sz="17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в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ание, граммати</a:t>
            </a:r>
            <a:r>
              <a:rPr sz="1700" spc="-42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к</a:t>
            </a:r>
            <a:r>
              <a:rPr sz="17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а, 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пис</a:t>
            </a:r>
            <a:r>
              <a:rPr sz="1700" spc="-16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ь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мо,</a:t>
            </a:r>
            <a:r>
              <a:rPr sz="1700" spc="-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700" spc="-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с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ло</a:t>
            </a:r>
            <a:r>
              <a:rPr sz="17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в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арь</a:t>
            </a:r>
            <a:r>
              <a:rPr sz="17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и</a:t>
            </a:r>
            <a:r>
              <a:rPr sz="1700" spc="-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ч</a:t>
            </a:r>
            <a:r>
              <a:rPr sz="1700" spc="-26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т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ение.</a:t>
            </a:r>
            <a:endParaRPr sz="1700" dirty="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5179" y="4590710"/>
            <a:ext cx="1644669" cy="1221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"/>
            <a:r>
              <a:rPr sz="220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+</a:t>
            </a:r>
            <a:endParaRPr sz="2200" dirty="0">
              <a:latin typeface="Calibri" panose="020F0502020204030204"/>
              <a:cs typeface="Calibri" panose="020F0502020204030204"/>
            </a:endParaRPr>
          </a:p>
          <a:p>
            <a:pPr marL="6985" marR="2540">
              <a:lnSpc>
                <a:spcPct val="101000"/>
              </a:lnSpc>
              <a:spcBef>
                <a:spcPts val="670"/>
              </a:spcBef>
            </a:pP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Игро</a:t>
            </a:r>
            <a:r>
              <a:rPr sz="17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в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ые</a:t>
            </a:r>
            <a:r>
              <a:rPr sz="1700" spc="-1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м</a:t>
            </a:r>
            <a:r>
              <a:rPr sz="1700" spc="-2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е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ханики</a:t>
            </a:r>
            <a:r>
              <a:rPr sz="17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для</a:t>
            </a:r>
            <a:r>
              <a:rPr sz="1700" spc="-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</a:t>
            </a:r>
            <a:r>
              <a:rPr sz="1700" spc="-2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б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учения.</a:t>
            </a:r>
            <a:endParaRPr sz="1700" dirty="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70506" y="4590710"/>
            <a:ext cx="2210293" cy="1221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"/>
            <a:r>
              <a:rPr sz="220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+</a:t>
            </a:r>
            <a:endParaRPr sz="2200" dirty="0">
              <a:latin typeface="Calibri" panose="020F0502020204030204"/>
              <a:cs typeface="Calibri" panose="020F0502020204030204"/>
            </a:endParaRPr>
          </a:p>
          <a:p>
            <a:pPr marL="6985" marR="2540">
              <a:lnSpc>
                <a:spcPct val="101000"/>
              </a:lnSpc>
              <a:spcBef>
                <a:spcPts val="670"/>
              </a:spcBef>
            </a:pP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Возм</a:t>
            </a:r>
            <a:r>
              <a:rPr sz="1700" spc="-2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жность </a:t>
            </a:r>
            <a:r>
              <a:rPr sz="1700" spc="-77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у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дал</a:t>
            </a:r>
            <a:r>
              <a:rPr sz="17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е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нно</a:t>
            </a:r>
            <a:r>
              <a:rPr sz="1700" spc="-29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г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</a:t>
            </a:r>
            <a:r>
              <a:rPr sz="17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о</a:t>
            </a:r>
            <a:r>
              <a:rPr sz="1700" spc="-2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б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учения</a:t>
            </a:r>
            <a:r>
              <a:rPr sz="1700" spc="-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учени</a:t>
            </a:r>
            <a:r>
              <a:rPr sz="1700" spc="-42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к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</a:t>
            </a:r>
            <a:r>
              <a:rPr sz="17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в</a:t>
            </a:r>
            <a:r>
              <a:rPr sz="1700" spc="-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.</a:t>
            </a:r>
            <a:endParaRPr sz="1700" dirty="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5178" y="3228996"/>
            <a:ext cx="1577421" cy="956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"/>
            <a:r>
              <a:rPr sz="220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+</a:t>
            </a:r>
            <a:endParaRPr sz="2200" dirty="0">
              <a:latin typeface="Calibri" panose="020F0502020204030204"/>
              <a:cs typeface="Calibri" panose="020F0502020204030204"/>
            </a:endParaRPr>
          </a:p>
          <a:p>
            <a:pPr marL="6985" marR="2540">
              <a:lnSpc>
                <a:spcPct val="101000"/>
              </a:lnSpc>
              <a:spcBef>
                <a:spcPts val="725"/>
              </a:spcBef>
            </a:pP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Ин</a:t>
            </a:r>
            <a:r>
              <a:rPr sz="1700" spc="-24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т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ерактивный форма</a:t>
            </a:r>
            <a:r>
              <a:rPr sz="1700" spc="-79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т</a:t>
            </a:r>
            <a:r>
              <a:rPr sz="1700" spc="-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.</a:t>
            </a:r>
            <a:endParaRPr sz="1700" dirty="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51570" y="3228997"/>
            <a:ext cx="2572228" cy="9387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305"/>
            <a:r>
              <a:rPr sz="220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+</a:t>
            </a:r>
            <a:endParaRPr sz="2200" dirty="0">
              <a:latin typeface="Calibri" panose="020F0502020204030204"/>
              <a:cs typeface="Calibri" panose="020F0502020204030204"/>
            </a:endParaRPr>
          </a:p>
          <a:p>
            <a:pPr marL="6985">
              <a:spcBef>
                <a:spcPts val="575"/>
              </a:spcBef>
            </a:pPr>
            <a:r>
              <a:rPr sz="1700" spc="-1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</a:t>
            </a:r>
            <a:r>
              <a:rPr sz="1700" spc="-29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б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учение</a:t>
            </a:r>
            <a:r>
              <a:rPr sz="1700" spc="-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700" spc="-2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б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ез</a:t>
            </a:r>
            <a:r>
              <a:rPr sz="17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при</a:t>
            </a:r>
            <a:r>
              <a:rPr sz="1700" spc="-29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в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язки</a:t>
            </a:r>
            <a:r>
              <a:rPr sz="1700" spc="-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700" spc="-42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к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о</a:t>
            </a:r>
            <a:endParaRPr sz="1700" dirty="0">
              <a:latin typeface="Calibri" panose="020F0502020204030204"/>
              <a:cs typeface="Calibri" panose="020F0502020204030204"/>
            </a:endParaRPr>
          </a:p>
          <a:p>
            <a:pPr marL="6985">
              <a:spcBef>
                <a:spcPts val="15"/>
              </a:spcBef>
            </a:pP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вр</a:t>
            </a:r>
            <a:r>
              <a:rPr sz="1700" spc="-18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е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мени</a:t>
            </a:r>
            <a:r>
              <a:rPr sz="1700" spc="-16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и</a:t>
            </a:r>
            <a:r>
              <a:rPr sz="1700" spc="-3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700" spc="-11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мест</a:t>
            </a:r>
            <a:r>
              <a:rPr sz="1700" spc="-5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у</a:t>
            </a:r>
            <a:r>
              <a:rPr sz="1700" spc="-5" dirty="0">
                <a:solidFill>
                  <a:srgbClr val="232C34"/>
                </a:solidFill>
                <a:latin typeface="Calibri" panose="020F0502020204030204"/>
                <a:cs typeface="Calibri" panose="020F0502020204030204"/>
              </a:rPr>
              <a:t>.</a:t>
            </a:r>
            <a:endParaRPr sz="1700" dirty="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753512" y="977577"/>
            <a:ext cx="3823725" cy="4902364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8377" y="361090"/>
            <a:ext cx="8385096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">
              <a:lnSpc>
                <a:spcPct val="100000"/>
              </a:lnSpc>
            </a:pPr>
            <a:r>
              <a:rPr spc="-21" dirty="0"/>
              <a:t>К</a:t>
            </a:r>
            <a:r>
              <a:rPr dirty="0"/>
              <a:t>ак</a:t>
            </a:r>
            <a:r>
              <a:rPr spc="3" dirty="0"/>
              <a:t> </a:t>
            </a:r>
            <a:r>
              <a:rPr dirty="0"/>
              <a:t>раб</a:t>
            </a:r>
            <a:r>
              <a:rPr spc="-29" dirty="0"/>
              <a:t>о</a:t>
            </a:r>
            <a:r>
              <a:rPr dirty="0"/>
              <a:t>тать</a:t>
            </a:r>
            <a:r>
              <a:rPr spc="-8" dirty="0"/>
              <a:t> </a:t>
            </a:r>
            <a:r>
              <a:rPr dirty="0"/>
              <a:t>с</a:t>
            </a:r>
            <a:r>
              <a:rPr spc="3" dirty="0"/>
              <a:t> </a:t>
            </a:r>
            <a:r>
              <a:rPr dirty="0" err="1" smtClean="0"/>
              <a:t>пл</a:t>
            </a:r>
            <a:r>
              <a:rPr spc="-18" dirty="0" err="1" smtClean="0"/>
              <a:t>а</a:t>
            </a:r>
            <a:r>
              <a:rPr spc="-42" dirty="0" err="1" smtClean="0"/>
              <a:t>т</a:t>
            </a:r>
            <a:r>
              <a:rPr dirty="0" err="1" smtClean="0"/>
              <a:t>форм</a:t>
            </a:r>
            <a:r>
              <a:rPr lang="ru-RU" dirty="0" err="1" smtClean="0"/>
              <a:t>ами</a:t>
            </a:r>
            <a:r>
              <a:rPr dirty="0" smtClean="0"/>
              <a:t>?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03709" y="1967835"/>
            <a:ext cx="3399270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"/>
            <a:r>
              <a:rPr sz="1900" dirty="0" err="1">
                <a:latin typeface="Calibri" panose="020F0502020204030204"/>
                <a:cs typeface="Calibri" panose="020F0502020204030204"/>
              </a:rPr>
              <a:t>Зарегистри</a:t>
            </a:r>
            <a:r>
              <a:rPr sz="1900" spc="-16" dirty="0" err="1">
                <a:latin typeface="Calibri" panose="020F0502020204030204"/>
                <a:cs typeface="Calibri" panose="020F0502020204030204"/>
              </a:rPr>
              <a:t>р</a:t>
            </a:r>
            <a:r>
              <a:rPr sz="1900" dirty="0" err="1">
                <a:latin typeface="Calibri" panose="020F0502020204030204"/>
                <a:cs typeface="Calibri" panose="020F0502020204030204"/>
              </a:rPr>
              <a:t>уй</a:t>
            </a:r>
            <a:r>
              <a:rPr sz="1900" spc="-21" dirty="0" err="1">
                <a:latin typeface="Calibri" panose="020F0502020204030204"/>
                <a:cs typeface="Calibri" panose="020F0502020204030204"/>
              </a:rPr>
              <a:t>т</a:t>
            </a:r>
            <a:r>
              <a:rPr sz="1900" dirty="0" err="1">
                <a:latin typeface="Calibri" panose="020F0502020204030204"/>
                <a:cs typeface="Calibri" panose="020F0502020204030204"/>
              </a:rPr>
              <a:t>есь</a:t>
            </a:r>
            <a:r>
              <a:rPr sz="1900" spc="-16" dirty="0">
                <a:latin typeface="Calibri" panose="020F0502020204030204"/>
                <a:cs typeface="Calibri" panose="020F0502020204030204"/>
              </a:rPr>
              <a:t> </a:t>
            </a:r>
            <a:endParaRPr sz="1900" dirty="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3709" y="2638475"/>
            <a:ext cx="1505566" cy="584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"/>
            <a:r>
              <a:rPr sz="1900" dirty="0">
                <a:latin typeface="Calibri" panose="020F0502020204030204"/>
                <a:cs typeface="Calibri" panose="020F0502020204030204"/>
              </a:rPr>
              <a:t>Со</a:t>
            </a:r>
            <a:r>
              <a:rPr sz="1900" spc="-13" dirty="0">
                <a:latin typeface="Calibri" panose="020F0502020204030204"/>
                <a:cs typeface="Calibri" panose="020F0502020204030204"/>
              </a:rPr>
              <a:t>з</a:t>
            </a:r>
            <a:r>
              <a:rPr sz="1900" dirty="0">
                <a:latin typeface="Calibri" panose="020F0502020204030204"/>
                <a:cs typeface="Calibri" panose="020F0502020204030204"/>
              </a:rPr>
              <a:t>дай</a:t>
            </a:r>
            <a:r>
              <a:rPr sz="1900" spc="-18" dirty="0">
                <a:latin typeface="Calibri" panose="020F0502020204030204"/>
                <a:cs typeface="Calibri" panose="020F0502020204030204"/>
              </a:rPr>
              <a:t>т</a:t>
            </a:r>
            <a:r>
              <a:rPr sz="1900" dirty="0">
                <a:latin typeface="Calibri" panose="020F0502020204030204"/>
                <a:cs typeface="Calibri" panose="020F0502020204030204"/>
              </a:rPr>
              <a:t>е</a:t>
            </a:r>
            <a:r>
              <a:rPr sz="1900" spc="-8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кла</a:t>
            </a:r>
            <a:r>
              <a:rPr sz="1900" spc="-16" dirty="0">
                <a:latin typeface="Calibri" panose="020F0502020204030204"/>
                <a:cs typeface="Calibri" panose="020F0502020204030204"/>
              </a:rPr>
              <a:t>с</a:t>
            </a:r>
            <a:r>
              <a:rPr sz="1900" dirty="0">
                <a:latin typeface="Calibri" panose="020F0502020204030204"/>
                <a:cs typeface="Calibri" panose="020F0502020204030204"/>
              </a:rPr>
              <a:t>с.</a:t>
            </a:r>
            <a:endParaRPr sz="1900" dirty="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3709" y="3308988"/>
            <a:ext cx="4989895" cy="584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"/>
            <a:r>
              <a:rPr sz="1900" dirty="0">
                <a:latin typeface="Calibri" panose="020F0502020204030204"/>
                <a:cs typeface="Calibri" panose="020F0502020204030204"/>
              </a:rPr>
              <a:t>Назнач</a:t>
            </a:r>
            <a:r>
              <a:rPr sz="1900" spc="-77" dirty="0">
                <a:latin typeface="Calibri" panose="020F0502020204030204"/>
                <a:cs typeface="Calibri" panose="020F0502020204030204"/>
              </a:rPr>
              <a:t>ь</a:t>
            </a:r>
            <a:r>
              <a:rPr sz="1900" spc="-16" dirty="0">
                <a:latin typeface="Calibri" panose="020F0502020204030204"/>
                <a:cs typeface="Calibri" panose="020F0502020204030204"/>
              </a:rPr>
              <a:t>т</a:t>
            </a:r>
            <a:r>
              <a:rPr sz="1900" dirty="0">
                <a:latin typeface="Calibri" panose="020F0502020204030204"/>
                <a:cs typeface="Calibri" panose="020F0502020204030204"/>
              </a:rPr>
              <a:t>е</a:t>
            </a:r>
            <a:r>
              <a:rPr sz="1900" spc="-8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ДЗ</a:t>
            </a:r>
            <a:r>
              <a:rPr sz="1900" spc="3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вс</a:t>
            </a:r>
            <a:r>
              <a:rPr sz="1900" spc="-13" dirty="0">
                <a:latin typeface="Calibri" panose="020F0502020204030204"/>
                <a:cs typeface="Calibri" panose="020F0502020204030204"/>
              </a:rPr>
              <a:t>ем</a:t>
            </a:r>
            <a:r>
              <a:rPr sz="1900" dirty="0">
                <a:latin typeface="Calibri" panose="020F0502020204030204"/>
                <a:cs typeface="Calibri" panose="020F0502020204030204"/>
              </a:rPr>
              <a:t>у</a:t>
            </a:r>
            <a:r>
              <a:rPr sz="1900" spc="-3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кла</a:t>
            </a:r>
            <a:r>
              <a:rPr sz="1900" spc="-16" dirty="0">
                <a:latin typeface="Calibri" panose="020F0502020204030204"/>
                <a:cs typeface="Calibri" panose="020F0502020204030204"/>
              </a:rPr>
              <a:t>с</a:t>
            </a:r>
            <a:r>
              <a:rPr sz="1900" dirty="0">
                <a:latin typeface="Calibri" panose="020F0502020204030204"/>
                <a:cs typeface="Calibri" panose="020F0502020204030204"/>
              </a:rPr>
              <a:t>су</a:t>
            </a:r>
            <a:r>
              <a:rPr sz="1900" spc="3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или</a:t>
            </a:r>
            <a:r>
              <a:rPr sz="1900" spc="3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spc="-13" dirty="0">
                <a:latin typeface="Calibri" panose="020F0502020204030204"/>
                <a:cs typeface="Calibri" panose="020F0502020204030204"/>
              </a:rPr>
              <a:t>о</a:t>
            </a:r>
            <a:r>
              <a:rPr sz="1900" spc="-90" dirty="0">
                <a:latin typeface="Calibri" panose="020F0502020204030204"/>
                <a:cs typeface="Calibri" panose="020F0502020204030204"/>
              </a:rPr>
              <a:t>т</a:t>
            </a:r>
            <a:r>
              <a:rPr sz="1900" spc="-16" dirty="0">
                <a:latin typeface="Calibri" panose="020F0502020204030204"/>
                <a:cs typeface="Calibri" panose="020F0502020204030204"/>
              </a:rPr>
              <a:t>д</a:t>
            </a:r>
            <a:r>
              <a:rPr sz="1900" spc="-32" dirty="0">
                <a:latin typeface="Calibri" panose="020F0502020204030204"/>
                <a:cs typeface="Calibri" panose="020F0502020204030204"/>
              </a:rPr>
              <a:t>е</a:t>
            </a:r>
            <a:r>
              <a:rPr sz="1900" dirty="0">
                <a:latin typeface="Calibri" panose="020F0502020204030204"/>
                <a:cs typeface="Calibri" panose="020F0502020204030204"/>
              </a:rPr>
              <a:t>льно</a:t>
            </a:r>
            <a:r>
              <a:rPr sz="1900" spc="-16" dirty="0">
                <a:latin typeface="Calibri" panose="020F0502020204030204"/>
                <a:cs typeface="Calibri" panose="020F0502020204030204"/>
              </a:rPr>
              <a:t>м</a:t>
            </a:r>
            <a:r>
              <a:rPr sz="1900" dirty="0">
                <a:latin typeface="Calibri" panose="020F0502020204030204"/>
                <a:cs typeface="Calibri" panose="020F0502020204030204"/>
              </a:rPr>
              <a:t>у</a:t>
            </a:r>
            <a:r>
              <a:rPr sz="1900" spc="-16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учени</a:t>
            </a:r>
            <a:r>
              <a:rPr sz="1900" spc="-8" dirty="0">
                <a:latin typeface="Calibri" panose="020F0502020204030204"/>
                <a:cs typeface="Calibri" panose="020F0502020204030204"/>
              </a:rPr>
              <a:t>к</a:t>
            </a:r>
            <a:r>
              <a:rPr sz="1900" spc="-50" dirty="0">
                <a:latin typeface="Calibri" panose="020F0502020204030204"/>
                <a:cs typeface="Calibri" panose="020F0502020204030204"/>
              </a:rPr>
              <a:t>у</a:t>
            </a:r>
            <a:r>
              <a:rPr sz="1900" dirty="0">
                <a:latin typeface="Calibri" panose="020F0502020204030204"/>
                <a:cs typeface="Calibri" panose="020F0502020204030204"/>
              </a:rPr>
              <a:t>.</a:t>
            </a:r>
            <a:endParaRPr sz="1900" dirty="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3709" y="3979692"/>
            <a:ext cx="7115129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"/>
            <a:r>
              <a:rPr sz="1900" dirty="0">
                <a:latin typeface="Calibri" panose="020F0502020204030204"/>
                <a:cs typeface="Calibri" panose="020F0502020204030204"/>
              </a:rPr>
              <a:t>Сис</a:t>
            </a:r>
            <a:r>
              <a:rPr sz="1900" spc="-18" dirty="0">
                <a:latin typeface="Calibri" panose="020F0502020204030204"/>
                <a:cs typeface="Calibri" panose="020F0502020204030204"/>
              </a:rPr>
              <a:t>т</a:t>
            </a:r>
            <a:r>
              <a:rPr sz="1900" spc="-11" dirty="0">
                <a:latin typeface="Calibri" panose="020F0502020204030204"/>
                <a:cs typeface="Calibri" panose="020F0502020204030204"/>
              </a:rPr>
              <a:t>е</a:t>
            </a:r>
            <a:r>
              <a:rPr sz="1900" dirty="0">
                <a:latin typeface="Calibri" panose="020F0502020204030204"/>
                <a:cs typeface="Calibri" panose="020F0502020204030204"/>
              </a:rPr>
              <a:t>ма</a:t>
            </a:r>
            <a:r>
              <a:rPr sz="1900" spc="3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проверит</a:t>
            </a:r>
            <a:r>
              <a:rPr sz="1900" spc="-8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 err="1">
                <a:latin typeface="Calibri" panose="020F0502020204030204"/>
                <a:cs typeface="Calibri" panose="020F0502020204030204"/>
              </a:rPr>
              <a:t>е</a:t>
            </a:r>
            <a:r>
              <a:rPr sz="1900" spc="-21" dirty="0" err="1">
                <a:latin typeface="Calibri" panose="020F0502020204030204"/>
                <a:cs typeface="Calibri" panose="020F0502020204030204"/>
              </a:rPr>
              <a:t>г</a:t>
            </a:r>
            <a:r>
              <a:rPr sz="1900" dirty="0" err="1">
                <a:latin typeface="Calibri" panose="020F0502020204030204"/>
                <a:cs typeface="Calibri" panose="020F0502020204030204"/>
              </a:rPr>
              <a:t>о</a:t>
            </a:r>
            <a:r>
              <a:rPr sz="1900" spc="3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 err="1" smtClean="0">
                <a:latin typeface="Calibri" panose="020F0502020204030204"/>
                <a:cs typeface="Calibri" panose="020F0502020204030204"/>
              </a:rPr>
              <a:t>ав</a:t>
            </a:r>
            <a:r>
              <a:rPr sz="1900" spc="-21" dirty="0" err="1" smtClean="0">
                <a:latin typeface="Calibri" panose="020F0502020204030204"/>
                <a:cs typeface="Calibri" panose="020F0502020204030204"/>
              </a:rPr>
              <a:t>т</a:t>
            </a:r>
            <a:r>
              <a:rPr sz="1900" dirty="0" err="1" smtClean="0">
                <a:latin typeface="Calibri" panose="020F0502020204030204"/>
                <a:cs typeface="Calibri" panose="020F0502020204030204"/>
              </a:rPr>
              <a:t>оматичес</a:t>
            </a:r>
            <a:r>
              <a:rPr sz="1900" spc="-8" dirty="0" err="1" smtClean="0">
                <a:latin typeface="Calibri" panose="020F0502020204030204"/>
                <a:cs typeface="Calibri" panose="020F0502020204030204"/>
              </a:rPr>
              <a:t>к</a:t>
            </a:r>
            <a:r>
              <a:rPr sz="1900" dirty="0" err="1" smtClean="0">
                <a:latin typeface="Calibri" panose="020F0502020204030204"/>
                <a:cs typeface="Calibri" panose="020F0502020204030204"/>
              </a:rPr>
              <a:t>и</a:t>
            </a:r>
            <a:endParaRPr sz="1900" dirty="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03709" y="4650204"/>
            <a:ext cx="6932422" cy="584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"/>
            <a:r>
              <a:rPr sz="1900" dirty="0">
                <a:latin typeface="Calibri" panose="020F0502020204030204"/>
                <a:cs typeface="Calibri" panose="020F0502020204030204"/>
              </a:rPr>
              <a:t>Включи</a:t>
            </a:r>
            <a:r>
              <a:rPr sz="1900" spc="-21" dirty="0">
                <a:latin typeface="Calibri" panose="020F0502020204030204"/>
                <a:cs typeface="Calibri" panose="020F0502020204030204"/>
              </a:rPr>
              <a:t>т</a:t>
            </a:r>
            <a:r>
              <a:rPr sz="1900" dirty="0">
                <a:latin typeface="Calibri" panose="020F0502020204030204"/>
                <a:cs typeface="Calibri" panose="020F0502020204030204"/>
              </a:rPr>
              <a:t>е</a:t>
            </a:r>
            <a:r>
              <a:rPr sz="1900" spc="-8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задания</a:t>
            </a:r>
            <a:r>
              <a:rPr sz="19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ЕГЭ</a:t>
            </a:r>
            <a:r>
              <a:rPr sz="1900" spc="3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и</a:t>
            </a:r>
            <a:r>
              <a:rPr sz="1900" spc="3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ОГЭ</a:t>
            </a:r>
            <a:r>
              <a:rPr sz="1900" spc="3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в</a:t>
            </a:r>
            <a:r>
              <a:rPr sz="1900" spc="3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ДЗ</a:t>
            </a:r>
            <a:r>
              <a:rPr sz="1900" spc="3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для</a:t>
            </a:r>
            <a:r>
              <a:rPr sz="1900" spc="3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п</a:t>
            </a:r>
            <a:r>
              <a:rPr sz="1900" spc="-47" dirty="0">
                <a:latin typeface="Calibri" panose="020F0502020204030204"/>
                <a:cs typeface="Calibri" panose="020F0502020204030204"/>
              </a:rPr>
              <a:t>о</a:t>
            </a:r>
            <a:r>
              <a:rPr sz="1900" dirty="0">
                <a:latin typeface="Calibri" panose="020F0502020204030204"/>
                <a:cs typeface="Calibri" panose="020F0502020204030204"/>
              </a:rPr>
              <a:t>д</a:t>
            </a:r>
            <a:r>
              <a:rPr sz="1900" spc="-21" dirty="0">
                <a:latin typeface="Calibri" panose="020F0502020204030204"/>
                <a:cs typeface="Calibri" panose="020F0502020204030204"/>
              </a:rPr>
              <a:t>г</a:t>
            </a:r>
            <a:r>
              <a:rPr sz="1900" spc="-16" dirty="0">
                <a:latin typeface="Calibri" panose="020F0502020204030204"/>
                <a:cs typeface="Calibri" panose="020F0502020204030204"/>
              </a:rPr>
              <a:t>о</a:t>
            </a:r>
            <a:r>
              <a:rPr sz="1900" spc="-21" dirty="0">
                <a:latin typeface="Calibri" panose="020F0502020204030204"/>
                <a:cs typeface="Calibri" panose="020F0502020204030204"/>
              </a:rPr>
              <a:t>т</a:t>
            </a:r>
            <a:r>
              <a:rPr sz="1900" dirty="0">
                <a:latin typeface="Calibri" panose="020F0502020204030204"/>
                <a:cs typeface="Calibri" panose="020F0502020204030204"/>
              </a:rPr>
              <a:t>овки</a:t>
            </a:r>
            <a:r>
              <a:rPr sz="1900" spc="-8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учени</a:t>
            </a:r>
            <a:r>
              <a:rPr sz="1900" spc="-34" dirty="0">
                <a:latin typeface="Calibri" panose="020F0502020204030204"/>
                <a:cs typeface="Calibri" panose="020F0502020204030204"/>
              </a:rPr>
              <a:t>к</a:t>
            </a:r>
            <a:r>
              <a:rPr sz="1900" dirty="0">
                <a:latin typeface="Calibri" panose="020F0502020204030204"/>
                <a:cs typeface="Calibri" panose="020F0502020204030204"/>
              </a:rPr>
              <a:t>ов</a:t>
            </a:r>
            <a:r>
              <a:rPr sz="1900" spc="-3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к</a:t>
            </a:r>
            <a:r>
              <a:rPr sz="1900" spc="3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экзаменам.</a:t>
            </a:r>
            <a:endParaRPr sz="1900" dirty="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3709" y="5320844"/>
            <a:ext cx="6422992" cy="584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"/>
            <a:r>
              <a:rPr sz="1900" dirty="0">
                <a:latin typeface="Calibri" panose="020F0502020204030204"/>
                <a:cs typeface="Calibri" panose="020F0502020204030204"/>
              </a:rPr>
              <a:t>Исп</a:t>
            </a:r>
            <a:r>
              <a:rPr sz="1900" spc="-40" dirty="0">
                <a:latin typeface="Calibri" panose="020F0502020204030204"/>
                <a:cs typeface="Calibri" panose="020F0502020204030204"/>
              </a:rPr>
              <a:t>о</a:t>
            </a:r>
            <a:r>
              <a:rPr sz="1900" dirty="0">
                <a:latin typeface="Calibri" panose="020F0502020204030204"/>
                <a:cs typeface="Calibri" panose="020F0502020204030204"/>
              </a:rPr>
              <a:t>ль</a:t>
            </a:r>
            <a:r>
              <a:rPr sz="1900" spc="-16" dirty="0">
                <a:latin typeface="Calibri" panose="020F0502020204030204"/>
                <a:cs typeface="Calibri" panose="020F0502020204030204"/>
              </a:rPr>
              <a:t>з</a:t>
            </a:r>
            <a:r>
              <a:rPr sz="1900" dirty="0">
                <a:latin typeface="Calibri" panose="020F0502020204030204"/>
                <a:cs typeface="Calibri" panose="020F0502020204030204"/>
              </a:rPr>
              <a:t>уй</a:t>
            </a:r>
            <a:r>
              <a:rPr sz="1900" spc="-21" dirty="0">
                <a:latin typeface="Calibri" panose="020F0502020204030204"/>
                <a:cs typeface="Calibri" panose="020F0502020204030204"/>
              </a:rPr>
              <a:t>т</a:t>
            </a:r>
            <a:r>
              <a:rPr sz="1900" dirty="0">
                <a:latin typeface="Calibri" panose="020F0502020204030204"/>
                <a:cs typeface="Calibri" panose="020F0502020204030204"/>
              </a:rPr>
              <a:t>е</a:t>
            </a:r>
            <a:r>
              <a:rPr sz="1900" spc="3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ин</a:t>
            </a:r>
            <a:r>
              <a:rPr sz="1900" spc="-21" dirty="0">
                <a:latin typeface="Calibri" panose="020F0502020204030204"/>
                <a:cs typeface="Calibri" panose="020F0502020204030204"/>
              </a:rPr>
              <a:t>т</a:t>
            </a:r>
            <a:r>
              <a:rPr sz="1900" dirty="0">
                <a:latin typeface="Calibri" panose="020F0502020204030204"/>
                <a:cs typeface="Calibri" panose="020F0502020204030204"/>
              </a:rPr>
              <a:t>ерактивные</a:t>
            </a:r>
            <a:r>
              <a:rPr sz="19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ма</a:t>
            </a:r>
            <a:r>
              <a:rPr sz="1900" spc="-21" dirty="0">
                <a:latin typeface="Calibri" panose="020F0502020204030204"/>
                <a:cs typeface="Calibri" panose="020F0502020204030204"/>
              </a:rPr>
              <a:t>т</a:t>
            </a:r>
            <a:r>
              <a:rPr sz="1900" dirty="0">
                <a:latin typeface="Calibri" panose="020F0502020204030204"/>
                <a:cs typeface="Calibri" panose="020F0502020204030204"/>
              </a:rPr>
              <a:t>ериалы</a:t>
            </a:r>
            <a:r>
              <a:rPr sz="1900" spc="-21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на</a:t>
            </a:r>
            <a:r>
              <a:rPr sz="1900" spc="3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ур</a:t>
            </a:r>
            <a:r>
              <a:rPr sz="1900" spc="5" dirty="0">
                <a:latin typeface="Calibri" panose="020F0502020204030204"/>
                <a:cs typeface="Calibri" panose="020F0502020204030204"/>
              </a:rPr>
              <a:t>о</a:t>
            </a:r>
            <a:r>
              <a:rPr sz="1900" spc="-29" dirty="0">
                <a:latin typeface="Calibri" panose="020F0502020204030204"/>
                <a:cs typeface="Calibri" panose="020F0502020204030204"/>
              </a:rPr>
              <a:t>к</a:t>
            </a:r>
            <a:r>
              <a:rPr sz="1900" dirty="0">
                <a:latin typeface="Calibri" panose="020F0502020204030204"/>
                <a:cs typeface="Calibri" panose="020F0502020204030204"/>
              </a:rPr>
              <a:t>ах</a:t>
            </a:r>
            <a:r>
              <a:rPr sz="1900" spc="-11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и</a:t>
            </a:r>
            <a:r>
              <a:rPr sz="1900" spc="3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фак</a:t>
            </a:r>
            <a:r>
              <a:rPr sz="1900" spc="-69" dirty="0">
                <a:latin typeface="Calibri" panose="020F0502020204030204"/>
                <a:cs typeface="Calibri" panose="020F0502020204030204"/>
              </a:rPr>
              <a:t>у</a:t>
            </a:r>
            <a:r>
              <a:rPr sz="1900" dirty="0">
                <a:latin typeface="Calibri" panose="020F0502020204030204"/>
                <a:cs typeface="Calibri" panose="020F0502020204030204"/>
              </a:rPr>
              <a:t>л</a:t>
            </a:r>
            <a:r>
              <a:rPr sz="1900" spc="-79" dirty="0">
                <a:latin typeface="Calibri" panose="020F0502020204030204"/>
                <a:cs typeface="Calibri" panose="020F0502020204030204"/>
              </a:rPr>
              <a:t>ь</a:t>
            </a:r>
            <a:r>
              <a:rPr sz="1900" dirty="0">
                <a:latin typeface="Calibri" panose="020F0502020204030204"/>
                <a:cs typeface="Calibri" panose="020F0502020204030204"/>
              </a:rPr>
              <a:t>тат</a:t>
            </a:r>
            <a:r>
              <a:rPr sz="1900" spc="-8" dirty="0">
                <a:latin typeface="Calibri" panose="020F0502020204030204"/>
                <a:cs typeface="Calibri" panose="020F0502020204030204"/>
              </a:rPr>
              <a:t>и</a:t>
            </a:r>
            <a:r>
              <a:rPr sz="1900" dirty="0">
                <a:latin typeface="Calibri" panose="020F0502020204030204"/>
                <a:cs typeface="Calibri" panose="020F0502020204030204"/>
              </a:rPr>
              <a:t>вах.</a:t>
            </a:r>
            <a:endParaRPr sz="1900" dirty="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895830" y="0"/>
            <a:ext cx="2826020" cy="1042343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49205" y="3299972"/>
            <a:ext cx="138489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"/>
            <a:r>
              <a:rPr sz="2200" dirty="0">
                <a:solidFill>
                  <a:srgbClr val="2A70F7"/>
                </a:solidFill>
                <a:latin typeface="Calibri" panose="020F0502020204030204"/>
                <a:cs typeface="Calibri" panose="020F0502020204030204"/>
              </a:rPr>
              <a:t>+</a:t>
            </a:r>
            <a:endParaRPr sz="2200" dirty="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0785" y="2631871"/>
            <a:ext cx="138489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"/>
            <a:r>
              <a:rPr sz="2200" dirty="0">
                <a:solidFill>
                  <a:srgbClr val="2A70F7"/>
                </a:solidFill>
                <a:latin typeface="Calibri" panose="020F0502020204030204"/>
                <a:cs typeface="Calibri" panose="020F0502020204030204"/>
              </a:rPr>
              <a:t>+</a:t>
            </a:r>
            <a:endParaRPr sz="2200" dirty="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8199" y="3971501"/>
            <a:ext cx="138489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"/>
            <a:r>
              <a:rPr sz="2200" dirty="0">
                <a:solidFill>
                  <a:srgbClr val="2A70F7"/>
                </a:solidFill>
                <a:latin typeface="Calibri" panose="020F0502020204030204"/>
                <a:cs typeface="Calibri" panose="020F0502020204030204"/>
              </a:rPr>
              <a:t>+</a:t>
            </a:r>
            <a:endParaRPr sz="2200" dirty="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5941" y="4639728"/>
            <a:ext cx="138489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"/>
            <a:r>
              <a:rPr sz="2200" dirty="0">
                <a:solidFill>
                  <a:srgbClr val="2A70F7"/>
                </a:solidFill>
                <a:latin typeface="Calibri" panose="020F0502020204030204"/>
                <a:cs typeface="Calibri" panose="020F0502020204030204"/>
              </a:rPr>
              <a:t>+</a:t>
            </a:r>
            <a:endParaRPr sz="2200" dirty="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5941" y="1974439"/>
            <a:ext cx="138489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"/>
            <a:r>
              <a:rPr sz="2200" dirty="0">
                <a:solidFill>
                  <a:srgbClr val="2A70F7"/>
                </a:solidFill>
                <a:latin typeface="Calibri" panose="020F0502020204030204"/>
                <a:cs typeface="Calibri" panose="020F0502020204030204"/>
              </a:rPr>
              <a:t>+</a:t>
            </a:r>
            <a:endParaRPr sz="2200" dirty="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8199" y="5286175"/>
            <a:ext cx="138489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"/>
            <a:r>
              <a:rPr sz="2200" dirty="0">
                <a:solidFill>
                  <a:srgbClr val="2A70F7"/>
                </a:solidFill>
                <a:latin typeface="Calibri" panose="020F0502020204030204"/>
                <a:cs typeface="Calibri" panose="020F0502020204030204"/>
              </a:rPr>
              <a:t>+</a:t>
            </a:r>
            <a:endParaRPr sz="2200" dirty="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</p:transition>
    </mc:Choice>
    <mc:Fallback>
      <p:transition spd="slow">
        <p:wheel spokes="8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721850" cy="133773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Преимущества ЦОР для получения образования в условиях ФГОС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499981" y="1397000"/>
          <a:ext cx="8694110" cy="50038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/>
          <p:nvPr/>
        </p:nvSpPr>
        <p:spPr>
          <a:xfrm>
            <a:off x="0" y="1"/>
            <a:ext cx="9721850" cy="9013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ЗАКЛЮЧЕНИЕ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374987" y="953589"/>
          <a:ext cx="9013543" cy="5381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newsflash/>
      </p:transition>
    </mc:Choice>
    <mc:Fallback>
      <p:transition spd="med">
        <p:newsflash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3819846" y="333375"/>
            <a:ext cx="1330814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ru-RU" sz="2800" b="1" u="sng" dirty="0">
                <a:solidFill>
                  <a:srgbClr val="AF09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ЦЕЛЬ</a:t>
            </a:r>
            <a:endParaRPr lang="ru-RU" sz="2800" b="1" u="sng" dirty="0">
              <a:solidFill>
                <a:srgbClr val="AF09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555754" y="692150"/>
            <a:ext cx="8680770" cy="175432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endParaRPr lang="ru-RU" dirty="0"/>
          </a:p>
          <a:p>
            <a:pPr algn="ctr"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Изучение возможностей использования </a:t>
            </a:r>
            <a:r>
              <a:rPr lang="ru-RU" sz="2400" b="1" u="sng" dirty="0">
                <a:solidFill>
                  <a:srgbClr val="860000"/>
                </a:solidFill>
              </a:rPr>
              <a:t>цифровых образовательных ресурсов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в учебном процессе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в соответствии с требованиями ФГОС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defRPr/>
            </a:pPr>
            <a:endParaRPr lang="ru-RU" dirty="0"/>
          </a:p>
        </p:txBody>
      </p:sp>
      <p:pic>
        <p:nvPicPr>
          <p:cNvPr id="13316" name="Picture 1" descr="D:\Documents and Settings\Admin\Рабочий стол\рис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042025" y="4368165"/>
            <a:ext cx="2877185" cy="2289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763970" y="1711296"/>
            <a:ext cx="7846375" cy="286232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just" eaLnBrk="0" hangingPunct="0"/>
            <a:endParaRPr lang="ru-RU" sz="1200" b="1" dirty="0">
              <a:solidFill>
                <a:srgbClr val="1A3A15"/>
              </a:solidFill>
            </a:endParaRPr>
          </a:p>
          <a:p>
            <a:pPr eaLnBrk="0" hangingPunct="0"/>
            <a:endParaRPr lang="ru-RU" sz="2400" b="1" dirty="0">
              <a:solidFill>
                <a:srgbClr val="AF095C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ru-RU" sz="2400" b="1" dirty="0">
                <a:solidFill>
                  <a:srgbClr val="AF095C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Задачи:</a:t>
            </a:r>
            <a:endParaRPr lang="ru-RU" sz="2400" b="1" dirty="0">
              <a:solidFill>
                <a:srgbClr val="AF095C"/>
              </a:solidFill>
              <a:latin typeface="Georgia" panose="02040502050405020303" pitchFamily="18" charset="0"/>
            </a:endParaRPr>
          </a:p>
          <a:p>
            <a:pPr algn="just" eaLnBrk="0" hangingPunct="0"/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1. Познакомить с особенностями, назначением ЦОР, а так же возможными вариантами применения на уроке.</a:t>
            </a:r>
            <a:endParaRPr lang="ru-RU" sz="2000" dirty="0"/>
          </a:p>
          <a:p>
            <a:pPr algn="just" eaLnBrk="0" hangingPunct="0"/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2. Показать практическую значимость ЦОР для организации работы.</a:t>
            </a:r>
            <a:endParaRPr lang="ru-RU" sz="2000" dirty="0"/>
          </a:p>
          <a:p>
            <a:pPr algn="just" eaLnBrk="0" hangingPunct="0"/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3. Формировать умения информационно – поисковой деятельности, используя при этом </a:t>
            </a:r>
            <a:r>
              <a:rPr lang="ru-RU" sz="2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информационно </a:t>
            </a:r>
            <a:r>
              <a:rPr lang="ru-RU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– коммуникационные технологии (ИКТ). </a:t>
            </a:r>
            <a:endParaRPr lang="ru-RU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681054" y="262606"/>
            <a:ext cx="7152832" cy="8509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b="1" u="sng" dirty="0" smtClean="0">
                <a:solidFill>
                  <a:srgbClr val="AF09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Актуальность</a:t>
            </a:r>
            <a:br>
              <a:rPr lang="ru-RU" dirty="0" smtClean="0">
                <a:solidFill>
                  <a:srgbClr val="AF09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</a:br>
            <a:endParaRPr lang="ru-RU" dirty="0">
              <a:solidFill>
                <a:srgbClr val="AF09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12291" name="Содержимое 2"/>
          <p:cNvSpPr>
            <a:spLocks noGrp="1"/>
          </p:cNvSpPr>
          <p:nvPr>
            <p:ph idx="4294967295"/>
          </p:nvPr>
        </p:nvSpPr>
        <p:spPr>
          <a:xfrm>
            <a:off x="607695" y="1214755"/>
            <a:ext cx="8749665" cy="320421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sz="2000" smtClean="0"/>
              <a:t>               Без использования современных средств информационно-коммуникационных технологий уже невозможно представить образовательный процесс, отвечающий требованиям современного информационного общества.</a:t>
            </a:r>
            <a:endParaRPr lang="ru-RU" sz="2000" smtClean="0"/>
          </a:p>
          <a:p>
            <a:pPr>
              <a:buFont typeface="Wingdings" panose="05000000000000000000" pitchFamily="2" charset="2"/>
              <a:buNone/>
            </a:pPr>
            <a:r>
              <a:rPr lang="ru-RU" sz="2000" smtClean="0"/>
              <a:t>               Роль информационно-коммуникационных технологий в обеспечении современного качества образования рассматривается как ключевой элемент развития современной школы.</a:t>
            </a:r>
            <a:endParaRPr lang="ru-RU" sz="2000" smtClean="0"/>
          </a:p>
          <a:p>
            <a:pPr>
              <a:buFont typeface="Wingdings" panose="05000000000000000000" pitchFamily="2" charset="2"/>
              <a:buNone/>
            </a:pPr>
            <a:r>
              <a:rPr lang="ru-RU" sz="2000" smtClean="0"/>
              <a:t>              ИКТ, ЦОР - важнейшая составляющая всех направлений деятельности современного учителя, способствующая оптимизации и интеграции учебной и внеучебной деятельности. </a:t>
            </a:r>
            <a:endParaRPr lang="ru-RU" sz="2000" smtClean="0"/>
          </a:p>
          <a:p>
            <a:pPr>
              <a:buFont typeface="Wingdings" panose="05000000000000000000" pitchFamily="2" charset="2"/>
              <a:buNone/>
            </a:pPr>
            <a:endParaRPr lang="ru-RU" smtClean="0"/>
          </a:p>
        </p:txBody>
      </p:sp>
      <p:pic>
        <p:nvPicPr>
          <p:cNvPr id="4" name="Изображение 3" descr="8ab6d0edd2779ef6306ea8fd05d08773_bi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254625" y="4083685"/>
            <a:ext cx="3975735" cy="264668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Заголовок 55"/>
          <p:cNvSpPr>
            <a:spLocks noGrp="1"/>
          </p:cNvSpPr>
          <p:nvPr>
            <p:ph type="title"/>
          </p:nvPr>
        </p:nvSpPr>
        <p:spPr>
          <a:xfrm>
            <a:off x="1" y="0"/>
            <a:ext cx="9721849" cy="1337732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cs typeface="Arial" panose="020B0604020202020204" pitchFamily="34" charset="0"/>
              </a:rPr>
              <a:t>Цифровые образовательные ресурсы (ЦОР)</a:t>
            </a:r>
            <a:endParaRPr lang="ru-RU" sz="3200" i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36103" y="1593669"/>
            <a:ext cx="926353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ЦОР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- информационный источник, который содержит графическую, текстовую, цифровую, речевую, музыкальную информацию, направленный на достижение образовательных и воспитательных задач учебного процесса</a:t>
            </a: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 descr="maxresdefault.jpg"/>
          <p:cNvPicPr>
            <a:picLocks noChangeAspect="1"/>
          </p:cNvPicPr>
          <p:nvPr/>
        </p:nvPicPr>
        <p:blipFill>
          <a:blip r:embed="rId1" cstate="print"/>
          <a:srcRect r="25"/>
          <a:stretch>
            <a:fillRect/>
          </a:stretch>
        </p:blipFill>
        <p:spPr>
          <a:xfrm>
            <a:off x="5360906" y="3540033"/>
            <a:ext cx="3513755" cy="27805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7225" y="260350"/>
            <a:ext cx="8749665" cy="152558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800" b="1" i="1" dirty="0" smtClean="0">
                <a:solidFill>
                  <a:srgbClr val="97000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Использование ЦОР предполагается несколькими способами</a:t>
            </a:r>
            <a:br>
              <a:rPr lang="ru-RU" sz="2800" b="1" i="1" dirty="0" smtClean="0">
                <a:solidFill>
                  <a:srgbClr val="97000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</a:br>
            <a:br>
              <a:rPr lang="ru-RU" sz="2800" dirty="0" smtClean="0"/>
            </a:br>
            <a:endParaRPr lang="ru-RU" sz="2800" dirty="0"/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682827" y="1143000"/>
            <a:ext cx="8749665" cy="5500688"/>
          </a:xfrm>
        </p:spPr>
        <p:txBody>
          <a:bodyPr/>
          <a:lstStyle/>
          <a:p>
            <a:pPr>
              <a:defRPr/>
            </a:pPr>
            <a:r>
              <a:rPr lang="ru-RU" sz="2200" dirty="0" smtClean="0"/>
              <a:t>учитель может вести урок на основе содержания готовых цифровых образовательных ресурсов (используя Интернет-ресурсы);</a:t>
            </a:r>
            <a:endParaRPr lang="ru-RU" sz="2200" dirty="0" smtClean="0"/>
          </a:p>
          <a:p>
            <a:pPr>
              <a:defRPr/>
            </a:pPr>
            <a:r>
              <a:rPr lang="ru-RU" sz="2200" dirty="0" smtClean="0"/>
              <a:t>учитель может самостоятельно разработать ЦОР и использовать на своем уроке;</a:t>
            </a:r>
            <a:endParaRPr lang="ru-RU" sz="2200" dirty="0" smtClean="0"/>
          </a:p>
          <a:p>
            <a:pPr>
              <a:defRPr/>
            </a:pPr>
            <a:r>
              <a:rPr lang="ru-RU" sz="2200" dirty="0" smtClean="0"/>
              <a:t>ученик может организовать самостоятельную познавательную деятельность.</a:t>
            </a:r>
            <a:endParaRPr lang="ru-RU" sz="2200" dirty="0" smtClean="0"/>
          </a:p>
          <a:p>
            <a:pPr algn="ctr">
              <a:buFont typeface="Wingdings" panose="05000000000000000000" pitchFamily="2" charset="2"/>
              <a:buNone/>
              <a:defRPr/>
            </a:pPr>
            <a:endParaRPr lang="ru-RU" sz="2400" b="1" u="sng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ru-RU" sz="2400" b="1" u="sng" dirty="0" smtClean="0">
                <a:solidFill>
                  <a:schemeClr val="accent6">
                    <a:lumMod val="50000"/>
                  </a:schemeClr>
                </a:solidFill>
              </a:rPr>
              <a:t>Использование ЦОР уместны на всех этапах урока</a:t>
            </a:r>
            <a:endParaRPr lang="ru-RU" sz="2400" b="1" u="sng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ru-RU" sz="2600" dirty="0" smtClean="0">
                <a:solidFill>
                  <a:srgbClr val="0000CC"/>
                </a:solidFill>
              </a:rPr>
              <a:t>    </a:t>
            </a:r>
            <a:r>
              <a:rPr lang="ru-RU" sz="2200" dirty="0" smtClean="0"/>
              <a:t>от актуализации знаний, контроля и оценки знаний, умений и навыков до подготовки домашнего задания (тесты-тренажеры, презентации, отработка заданий на различных платформах, учебные проекты, и т.д.). </a:t>
            </a:r>
            <a:endParaRPr lang="ru-RU" dirty="0" smtClean="0">
              <a:solidFill>
                <a:srgbClr val="0000CC"/>
              </a:solidFill>
            </a:endParaRPr>
          </a:p>
          <a:p>
            <a:pPr>
              <a:defRPr/>
            </a:pPr>
            <a:endParaRPr lang="ru-RU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721850" cy="1175656"/>
          </a:xfrm>
        </p:spPr>
        <p:txBody>
          <a:bodyPr>
            <a:normAutofit/>
          </a:bodyPr>
          <a:lstStyle/>
          <a:p>
            <a:pPr algn="ctr"/>
            <a:r>
              <a:rPr lang="ru-RU" sz="3600" b="1" i="1" u="sng" dirty="0" smtClean="0">
                <a:solidFill>
                  <a:srgbClr val="97000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cs typeface="Arial" panose="020B0604020202020204" pitchFamily="34" charset="0"/>
              </a:rPr>
              <a:t>Использование ЦОР</a:t>
            </a:r>
            <a:endParaRPr lang="ru-RU" sz="3600" b="1" i="1" u="sng" dirty="0">
              <a:solidFill>
                <a:srgbClr val="97000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2763" y="1465729"/>
            <a:ext cx="8999655" cy="4711234"/>
          </a:xfrm>
        </p:spPr>
        <p:txBody>
          <a:bodyPr>
            <a:normAutofit/>
          </a:bodyPr>
          <a:lstStyle/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сочетание современных технических средств и новых современных форм преподавания (например, интерактивные методики обучения)</a:t>
            </a: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 descr="1_5254fe3eb20a95254fe3eb20e6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485977" y="2937587"/>
            <a:ext cx="5222022" cy="34809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549" y="1019091"/>
            <a:ext cx="8888986" cy="8636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3600" b="1" i="1" dirty="0" smtClean="0">
                <a:solidFill>
                  <a:srgbClr val="AF095C"/>
                </a:solidFill>
                <a:latin typeface="Georgia" panose="02040502050405020303" pitchFamily="18" charset="0"/>
              </a:rPr>
              <a:t>С помощью ЦОР на уроке английского языка мною решается целый ряд задач: </a:t>
            </a:r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16433" y="2133600"/>
            <a:ext cx="8957881" cy="3778250"/>
          </a:xfrm>
        </p:spPr>
        <p:txBody>
          <a:bodyPr/>
          <a:lstStyle/>
          <a:p>
            <a:pPr eaLnBrk="1" hangingPunct="1"/>
            <a:r>
              <a:rPr lang="ru-RU" sz="2000" dirty="0" smtClean="0"/>
              <a:t>предъявлять новый учебный материал(изложить его кратко и наглядно),</a:t>
            </a:r>
            <a:endParaRPr lang="en-US" sz="2000" dirty="0" smtClean="0"/>
          </a:p>
          <a:p>
            <a:pPr eaLnBrk="1" hangingPunct="1"/>
            <a:r>
              <a:rPr lang="ru-RU" sz="2000" dirty="0" smtClean="0"/>
              <a:t>повторять и закреплять пройденные лексические единицы(быстро и продуктивно);</a:t>
            </a:r>
            <a:endParaRPr lang="en-US" sz="2000" dirty="0" smtClean="0"/>
          </a:p>
          <a:p>
            <a:pPr eaLnBrk="1" hangingPunct="1"/>
            <a:r>
              <a:rPr lang="ru-RU" sz="2000" dirty="0" smtClean="0"/>
              <a:t>проводить промежуточный и итоговый контроль усвоения знаний(особенно при самоконтроле и взаимоконтроле);</a:t>
            </a:r>
            <a:endParaRPr lang="en-US" sz="2000" dirty="0" smtClean="0"/>
          </a:p>
          <a:p>
            <a:pPr eaLnBrk="1" hangingPunct="1"/>
            <a:r>
              <a:rPr lang="ru-RU" sz="2000" dirty="0" smtClean="0"/>
              <a:t>создать игровые учебные ситуации, максимально приближенные к реальным(особенно актуально в начальном звене учащихся);</a:t>
            </a:r>
            <a:endParaRPr lang="en-US" sz="2000" dirty="0" smtClean="0"/>
          </a:p>
          <a:p>
            <a:pPr eaLnBrk="1" hangingPunct="1"/>
            <a:r>
              <a:rPr lang="ru-RU" sz="2000" dirty="0" smtClean="0"/>
              <a:t>помочь учащимся основательно подготовиться к сдаче ВПР, ГИА</a:t>
            </a:r>
            <a:endParaRPr lang="en-US" sz="20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Содержимое 7" descr="Образовательный портал на базе интерактивной платформы для обучения детей, олимпиады по математике - Mozilla Firefox.jpg"/>
          <p:cNvPicPr>
            <a:picLocks noGrp="1" noChangeAspect="1"/>
          </p:cNvPicPr>
          <p:nvPr>
            <p:ph sz="half" idx="2"/>
          </p:nvPr>
        </p:nvPicPr>
        <p:blipFill>
          <a:blip r:embed="rId1" cstate="print"/>
          <a:stretch>
            <a:fillRect/>
          </a:stretch>
        </p:blipFill>
        <p:spPr>
          <a:xfrm>
            <a:off x="372979" y="637674"/>
            <a:ext cx="8056981" cy="5317957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23745" y="1209261"/>
            <a:ext cx="5274364" cy="122765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095" y="292101"/>
            <a:ext cx="8749665" cy="8740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u="sng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и использование интерактивных заданий</a:t>
            </a:r>
            <a:endParaRPr lang="ru-RU" b="1" u="sng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265043" y="1676402"/>
            <a:ext cx="1736035" cy="19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043" y="2611714"/>
            <a:ext cx="2647950" cy="378142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2652" y="2611714"/>
            <a:ext cx="4343400" cy="48101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edge/>
      </p:transition>
    </mc:Choice>
    <mc:Fallback>
      <p:transition spd="slow">
        <p:wedg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0000"/>
      </a:hlink>
      <a:folHlink>
        <a:srgbClr val="D9969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3977</Words>
  <Application>WPS Presentation</Application>
  <PresentationFormat>Произвольный</PresentationFormat>
  <Paragraphs>148</Paragraphs>
  <Slides>18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18</vt:i4>
      </vt:variant>
    </vt:vector>
  </HeadingPairs>
  <TitlesOfParts>
    <vt:vector size="33" baseType="lpstr">
      <vt:lpstr>Arial</vt:lpstr>
      <vt:lpstr>SimSun</vt:lpstr>
      <vt:lpstr>Wingdings</vt:lpstr>
      <vt:lpstr>Times New Roman</vt:lpstr>
      <vt:lpstr>Symbol</vt:lpstr>
      <vt:lpstr>Arial</vt:lpstr>
      <vt:lpstr>Georgia</vt:lpstr>
      <vt:lpstr>Times New Roman</vt:lpstr>
      <vt:lpstr>Calibri</vt:lpstr>
      <vt:lpstr>Microsoft YaHei</vt:lpstr>
      <vt:lpstr>Arial Unicode MS</vt:lpstr>
      <vt:lpstr>Calibri Light</vt:lpstr>
      <vt:lpstr>Calibri</vt:lpstr>
      <vt:lpstr>Office Theme</vt:lpstr>
      <vt:lpstr>1_Office Theme</vt:lpstr>
      <vt:lpstr>PowerPoint 演示文稿</vt:lpstr>
      <vt:lpstr>PowerPoint 演示文稿</vt:lpstr>
      <vt:lpstr>Актуальность </vt:lpstr>
      <vt:lpstr>Цифровые образовательные ресурсы (ЦОР)</vt:lpstr>
      <vt:lpstr>Использование ЦОР предполагается несколькими способами </vt:lpstr>
      <vt:lpstr>Использование ЦОР</vt:lpstr>
      <vt:lpstr>С помощью ЦОР на уроке английского языка мною решается целый ряд задач:  </vt:lpstr>
      <vt:lpstr>PowerPoint 演示文稿</vt:lpstr>
      <vt:lpstr>Создание и использование интерактивных заданий</vt:lpstr>
      <vt:lpstr>PowerPoint 演示文稿</vt:lpstr>
      <vt:lpstr>Интерактивные презентации</vt:lpstr>
      <vt:lpstr>в классе</vt:lpstr>
      <vt:lpstr>дома</vt:lpstr>
      <vt:lpstr>Для учителя</vt:lpstr>
      <vt:lpstr>Для ученика</vt:lpstr>
      <vt:lpstr>Как работать с платформами?</vt:lpstr>
      <vt:lpstr>Преимущества ЦОР для получения образования в условиях ФГОС</vt:lpstr>
      <vt:lpstr>PowerPoint 演示文稿</vt:lpstr>
    </vt:vector>
  </TitlesOfParts>
  <Company>PJSC "New Engineering Technologies"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PC</cp:lastModifiedBy>
  <cp:revision>169</cp:revision>
  <dcterms:created xsi:type="dcterms:W3CDTF">2016-11-18T14:12:00Z</dcterms:created>
  <dcterms:modified xsi:type="dcterms:W3CDTF">2024-11-06T22:24:29Z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835708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S9.1.2</vt:lpwstr>
  </property>
  <property fmtid="{D5CDD505-2E9C-101B-9397-08002B2CF9AE}" pid="5" name="ICV">
    <vt:lpwstr>50E70F7FE972475291AC282EAFABC028_12</vt:lpwstr>
  </property>
  <property fmtid="{D5CDD505-2E9C-101B-9397-08002B2CF9AE}" pid="6" name="KSOProductBuildVer">
    <vt:lpwstr>1049-12.2.0.18607</vt:lpwstr>
  </property>
</Properties>
</file>