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577A3-6609-46F5-BE98-5DFF3ECC2ACE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C386D-F5C4-4B57-9781-F079BCEF92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C386D-F5C4-4B57-9781-F079BCEF9202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23"/>
            <a:ext cx="918249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к ЕГЭ. Отработка орфографических навыков. Задания 9-12.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5229200"/>
            <a:ext cx="6876256" cy="1491952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учитель русского языка и литературы МАОУ СОШ № 6 им. Д.С. Калинина</a:t>
            </a:r>
          </a:p>
          <a:p>
            <a:pPr algn="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Шаландина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Иосифовна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492896"/>
            <a:ext cx="3888432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49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504" y="260648"/>
            <a:ext cx="89289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Алгоритм выполнения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Прочитайте внимательно все слова, установите часть речи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Вспомните правила правописания имен существительных и вставьте буквы в суффиксы имен существительных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Вспомните правила правописания имен прилагательных и  вставьте буквы в суффиксы имен прилагательных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Вспомните правила правописания наречий и вставьте буквы в суффиксы наречий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Вспомните правила правописания глаголов и вставьте буквы в суффиксы глаголов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Установите ряды, в словах которых пропущена одна и та же буква</a:t>
            </a:r>
          </a:p>
          <a:p>
            <a:pPr marL="342900" indent="-342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Запишите ответ.</a:t>
            </a: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правильных ответов 2-4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2496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88640"/>
            <a:ext cx="90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Потренируемся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во всех словах одного ряда пропущена одна и та же буква. Запишите номера ответов.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700808"/>
          <a:ext cx="8280920" cy="395645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66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Базовый уровень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повышенной сложности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6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Податл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…вый,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улыбч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…вый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Отзывч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…вый, отрыв…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стый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6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Подмиг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вать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болот…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стый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Ситц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…вый,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затм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6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Гуаш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…вый, вол…вой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Холщ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…вый,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перч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6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Отта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вать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ослаб…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Несудч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…вый, кирпич…к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6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Сил…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ща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луков…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Перебеж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ик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груз…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49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332656"/>
            <a:ext cx="8712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 12. Правописание суффиксов глаголов и причастий (зависимость от спряжений глаголов)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Знания, умения, навыки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Чтобы выполнить это задание, надо уметь отличать глагол от причастия, определять спряжения глагола, понимать, что такое действительные и страдательные причастия, а также определять их времена. Кроме того, следует знать личные окончания глаголов и суффиксов причастий, правила их написания.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правильных ответов: 2-4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49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Потренируемся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во всех словах одного ряда пропущена одна и та же буква. Запишите номера ответов.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397000"/>
          <a:ext cx="7776864" cy="493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71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Базовый уровень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повышенной сложности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71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Завис…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щий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(от погоды), гон…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щий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(тучи)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Перемеш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нные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(карточки),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услыш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нный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71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Оплач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нный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переворот…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Обид…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шься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раскле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вшись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71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(они)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взбаламут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…т, вид…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щий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(перспективу)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Перекруч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нный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вытерп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…те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71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Стел…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щийся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раска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вшийся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Завис…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щий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(дворники) 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очист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…т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71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Стро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щееся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(здание),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рассе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нный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Наруш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нный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увид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вший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49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24928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49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404664"/>
            <a:ext cx="84969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Цели: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Повторить орфограммы, необходимые для выполнения заданий 9,10,11,12 заданий развития навыков грамотного письма.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Закрепить умение применять орфографические правила на практике и при решении задания ЕГЭ.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Повторить трудные случаи употребления данных орфограмм в решении тестов.</a:t>
            </a:r>
          </a:p>
          <a:p>
            <a:pPr marL="342900" indent="-342900"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49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8864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 9. Что проверяем?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Корень: безударная проверяемая гласная, безударная непроверяемая гласная (словарное слово) и корни с чередованием.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Количество правильных ответов 2-4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49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Алгоритм выполнения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Прочитайте внимательно слово, обращая внимание на контекст, указанный в скобках (слова-помощники).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Определите, какой гласный пропущен в слове: безударный проверяемый, безударный непроверяемый или безударный чередующийся.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пропущен безударный проверяемый гласный, измените слово так, чтобы он оказался в сильной позиции.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пропущен безударный чередующийся гласный, примените правило для определённой группы корней. Помните об исключениях!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пропущен безударный непроверяемый гласный, вспомните правописание словарного слова.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49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Потренируемся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во всех словах одного ряда пропущена одна и та же буква. Запишите номера ответов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11560" y="1412776"/>
          <a:ext cx="7920880" cy="53035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87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Базовый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уровень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повышенной сложности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87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Зам..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реть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зан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маться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интелл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ктуал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Хл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потать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ск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калка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р…сток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87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стовщик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непром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каемый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заг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релый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Забл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…стел,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зап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реть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(на замок), соч…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87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Акв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…марин,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иде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лизм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кинем…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тограф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Пож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…мающий,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соб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…рать,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поч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…тать(старших)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87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систый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р…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внина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предпол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…гать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Взр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слеть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г…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рнодыжный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изл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…жить (суть проблемы)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87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рюзовый,нач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нание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проб…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раться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Попл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вок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благосл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…вить, оз…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49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332656"/>
            <a:ext cx="8640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 10. Что проверяем?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Правописание приставок.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Буквы И-Ы после приставок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Ъ и Ь знаки 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Количество правильных ответов 2-4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49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8864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Алгоритм выполнения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Прочитайте формулировку задания 10.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Определите задачу – предмет поиска.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Прочитайте слова, осмыслите лексическое значение слов.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Определите вид орфограммы: неизменяемые на письме приставки, приставки на –З, -С, приставки ПРЕ-, ПРИ_.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Примените соответствующее орфографическое правило написания приставки.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написания раздельных Ь и Ъ: определите место в слове (корень, после приставки на гласный или согласный, перед буквами Е,Ё,Ю,Я), примените правило.</a:t>
            </a:r>
          </a:p>
          <a:p>
            <a:pPr marL="342900" indent="-342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написания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Ы после приставок: определите вид приставки (оканчивающаяся на согласную, иноязычные МЕЖ-, СВЕРХ-, ДЕЗ-, КОНТР-, ПОСТ-,СУБ-, СУПЕР-, ТРАНС-, ПАН-),определите букву корня исходного слова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подЫграть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разЫграть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сЫграть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играть)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49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1663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Потренируемся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во всех словах одного ряда пропущена одна и та же буква. Запишите номера ответов.</a:t>
            </a:r>
          </a:p>
          <a:p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397000"/>
          <a:ext cx="7632848" cy="42062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Базовый уровень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повышенной сложности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Пр…образ, пр…дедушка, раз…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йтись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Пр…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бавлять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впр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сядку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…задуматься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Ра…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черчивать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и…порченный,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…счётный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Под…грел, р…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зослал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от…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мкнуть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Пр…скучный,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пр…ставить, пр…нарядиться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Из…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сканный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с…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митировать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раз…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гранный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Раз…яриться,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с…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ёмочный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об…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ездчик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О…блеск, на…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бровье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по…сказывать,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Вз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…мать, без…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сусный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меж…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гровой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С…ёжиться,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суб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ект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четырёх…ярусный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49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8864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 11. Что проверяем?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Правописание суффиксов существительных, прилагательных, наречий, глаголов, причастий.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 Главная трудность при выполнении задания 11 заключается в большом объёме правил, касающихся разных частей речи.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Чтобы правильно выполнить задание, необходимо определить, какой частью речи является то или иное слово, но и представлять морфемную структуру данного слова.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835</Words>
  <Application>Microsoft Office PowerPoint</Application>
  <PresentationFormat>Экран (4:3)</PresentationFormat>
  <Paragraphs>117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Подготовка к ЕГЭ. Отработка орфографических навыков. Задания 9-12.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ЕГЭ. Отработка орфографических навыков. Задания 9-12.</dc:title>
  <dc:creator>Пользователь</dc:creator>
  <cp:lastModifiedBy>admin</cp:lastModifiedBy>
  <cp:revision>18</cp:revision>
  <dcterms:created xsi:type="dcterms:W3CDTF">2024-07-25T09:21:37Z</dcterms:created>
  <dcterms:modified xsi:type="dcterms:W3CDTF">2025-02-21T13:40:53Z</dcterms:modified>
</cp:coreProperties>
</file>