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1D784-1720-4503-80BC-D1EF6E7B6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Линейные уравнения и неравенства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F3FF9B-44FF-4EBA-A390-D51F4F5A9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Материал для подготовки к ОГЭ</a:t>
            </a:r>
          </a:p>
        </p:txBody>
      </p:sp>
    </p:spTree>
    <p:extLst>
      <p:ext uri="{BB962C8B-B14F-4D97-AF65-F5344CB8AC3E}">
        <p14:creationId xmlns:p14="http://schemas.microsoft.com/office/powerpoint/2010/main" val="31891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820EE-E892-48F7-B1B6-DC61712B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69" y="520998"/>
            <a:ext cx="7468462" cy="58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87369-32F0-4375-BDB9-0422A46E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42" y="627529"/>
            <a:ext cx="6599652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A8884-91B2-4AC9-AC57-0455B7B4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80" y="806824"/>
            <a:ext cx="9738039" cy="46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6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031F4-6638-4ADC-839A-B9578E28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93" y="589015"/>
            <a:ext cx="8278346" cy="55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9BA4B-0B40-4045-9D5C-E99C943F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413061"/>
            <a:ext cx="7943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9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Линейные уравнения и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Линейные уравнения и неравенства</dc:title>
  <dc:creator>ЗС</dc:creator>
  <cp:lastModifiedBy>ЗС</cp:lastModifiedBy>
  <cp:revision>2</cp:revision>
  <dcterms:created xsi:type="dcterms:W3CDTF">2025-09-27T07:56:10Z</dcterms:created>
  <dcterms:modified xsi:type="dcterms:W3CDTF">2025-09-27T08:16:07Z</dcterms:modified>
</cp:coreProperties>
</file>